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Lst>
  <p:sldSz cx="30270450" cy="42795825"/>
  <p:notesSz cx="6858000" cy="9144000"/>
  <p:defaultTextStyle>
    <a:defPPr>
      <a:defRPr lang="en-US"/>
    </a:defPPr>
    <a:lvl1pPr marL="0" algn="l" defTabSz="228371" rtl="0" eaLnBrk="1" latinLnBrk="0" hangingPunct="1">
      <a:defRPr sz="899" kern="1200">
        <a:solidFill>
          <a:schemeClr val="tx1"/>
        </a:solidFill>
        <a:latin typeface="+mn-lt"/>
        <a:ea typeface="+mn-ea"/>
        <a:cs typeface="+mn-cs"/>
      </a:defRPr>
    </a:lvl1pPr>
    <a:lvl2pPr marL="228371" algn="l" defTabSz="228371" rtl="0" eaLnBrk="1" latinLnBrk="0" hangingPunct="1">
      <a:defRPr sz="899" kern="1200">
        <a:solidFill>
          <a:schemeClr val="tx1"/>
        </a:solidFill>
        <a:latin typeface="+mn-lt"/>
        <a:ea typeface="+mn-ea"/>
        <a:cs typeface="+mn-cs"/>
      </a:defRPr>
    </a:lvl2pPr>
    <a:lvl3pPr marL="456743" algn="l" defTabSz="228371" rtl="0" eaLnBrk="1" latinLnBrk="0" hangingPunct="1">
      <a:defRPr sz="899" kern="1200">
        <a:solidFill>
          <a:schemeClr val="tx1"/>
        </a:solidFill>
        <a:latin typeface="+mn-lt"/>
        <a:ea typeface="+mn-ea"/>
        <a:cs typeface="+mn-cs"/>
      </a:defRPr>
    </a:lvl3pPr>
    <a:lvl4pPr marL="685114" algn="l" defTabSz="228371" rtl="0" eaLnBrk="1" latinLnBrk="0" hangingPunct="1">
      <a:defRPr sz="899" kern="1200">
        <a:solidFill>
          <a:schemeClr val="tx1"/>
        </a:solidFill>
        <a:latin typeface="+mn-lt"/>
        <a:ea typeface="+mn-ea"/>
        <a:cs typeface="+mn-cs"/>
      </a:defRPr>
    </a:lvl4pPr>
    <a:lvl5pPr marL="913486" algn="l" defTabSz="228371" rtl="0" eaLnBrk="1" latinLnBrk="0" hangingPunct="1">
      <a:defRPr sz="899" kern="1200">
        <a:solidFill>
          <a:schemeClr val="tx1"/>
        </a:solidFill>
        <a:latin typeface="+mn-lt"/>
        <a:ea typeface="+mn-ea"/>
        <a:cs typeface="+mn-cs"/>
      </a:defRPr>
    </a:lvl5pPr>
    <a:lvl6pPr marL="1141857" algn="l" defTabSz="228371" rtl="0" eaLnBrk="1" latinLnBrk="0" hangingPunct="1">
      <a:defRPr sz="899" kern="1200">
        <a:solidFill>
          <a:schemeClr val="tx1"/>
        </a:solidFill>
        <a:latin typeface="+mn-lt"/>
        <a:ea typeface="+mn-ea"/>
        <a:cs typeface="+mn-cs"/>
      </a:defRPr>
    </a:lvl6pPr>
    <a:lvl7pPr marL="1370228" algn="l" defTabSz="228371" rtl="0" eaLnBrk="1" latinLnBrk="0" hangingPunct="1">
      <a:defRPr sz="899" kern="1200">
        <a:solidFill>
          <a:schemeClr val="tx1"/>
        </a:solidFill>
        <a:latin typeface="+mn-lt"/>
        <a:ea typeface="+mn-ea"/>
        <a:cs typeface="+mn-cs"/>
      </a:defRPr>
    </a:lvl7pPr>
    <a:lvl8pPr marL="1598600" algn="l" defTabSz="228371" rtl="0" eaLnBrk="1" latinLnBrk="0" hangingPunct="1">
      <a:defRPr sz="899" kern="1200">
        <a:solidFill>
          <a:schemeClr val="tx1"/>
        </a:solidFill>
        <a:latin typeface="+mn-lt"/>
        <a:ea typeface="+mn-ea"/>
        <a:cs typeface="+mn-cs"/>
      </a:defRPr>
    </a:lvl8pPr>
    <a:lvl9pPr marL="1826971" algn="l" defTabSz="228371" rtl="0" eaLnBrk="1" latinLnBrk="0" hangingPunct="1">
      <a:defRPr sz="899"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this template" id="{B440EADA-EB6C-41D1-BDB1-DE3A5874F4E6}">
          <p14:sldIdLst/>
        </p14:section>
        <p14:section name="Option 1" id="{1C1C8927-6883-4C4A-8B4E-3AEFE4687477}">
          <p14:sldIdLst/>
        </p14:section>
        <p14:section name="Option 2" id="{F33C51B2-6F9F-400E-A42A-C19612400682}">
          <p14:sldIdLst/>
        </p14:section>
        <p14:section name="Option 3" id="{53643FD0-2D07-4DD5-94A2-FDAD9138B568}">
          <p14:sldIdLst/>
        </p14:section>
        <p14:section name="Option 4" id="{63467F88-F5EB-49A4-A3A5-0B9353F5E928}">
          <p14:sldIdLst/>
        </p14:section>
        <p14:section name="Example" id="{825CD960-1DA2-49DA-A292-BBE8F9187E1F}">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15C7A"/>
    <a:srgbClr val="3A9BBB"/>
    <a:srgbClr val="4DCFFA"/>
    <a:srgbClr val="02BCFA"/>
    <a:srgbClr val="08C4C2"/>
    <a:srgbClr val="072FBA"/>
    <a:srgbClr val="0864C4"/>
    <a:srgbClr val="CDBDE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72377-E1E3-4406-94E9-EBD75A8D9CFE}" v="1376" dt="2022-10-05T05:55:31.292"/>
    <p1510:client id="{412AF9E9-17C2-44B9-BFE5-8911F8759ACB}" v="1" dt="2022-06-07T12:57:17.165"/>
    <p1510:client id="{F589F6C6-7627-412C-A518-02FBA573EE05}" v="342" dt="2022-10-05T04:16:14.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p:scale>
          <a:sx n="33" d="100"/>
          <a:sy n="33" d="100"/>
        </p:scale>
        <p:origin x="17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2" pos="679" userDrawn="1">
          <p15:clr>
            <a:srgbClr val="FBAE40"/>
          </p15:clr>
        </p15:guide>
        <p15:guide id="123" orient="horz" pos="690" userDrawn="1">
          <p15:clr>
            <a:srgbClr val="FBAE40"/>
          </p15:clr>
        </p15:guide>
        <p15:guide id="124" pos="18399" userDrawn="1">
          <p15:clr>
            <a:srgbClr val="FBAE40"/>
          </p15:clr>
        </p15:guide>
        <p15:guide id="125" pos="14363" userDrawn="1">
          <p15:clr>
            <a:srgbClr val="FBAE40"/>
          </p15:clr>
        </p15:guide>
        <p15:guide id="126" pos="16405" userDrawn="1">
          <p15:clr>
            <a:srgbClr val="FBAE40"/>
          </p15:clr>
        </p15:guide>
        <p15:guide id="127" pos="2254" userDrawn="1">
          <p15:clr>
            <a:srgbClr val="FBAE40"/>
          </p15:clr>
        </p15:guide>
        <p15:guide id="128" pos="2663" userDrawn="1">
          <p15:clr>
            <a:srgbClr val="FBAE40"/>
          </p15:clr>
        </p15:guide>
        <p15:guide id="129" pos="6315" userDrawn="1">
          <p15:clr>
            <a:srgbClr val="FBAE40"/>
          </p15:clr>
        </p15:guide>
        <p15:guide id="130" pos="6721" userDrawn="1">
          <p15:clr>
            <a:srgbClr val="FBAE40"/>
          </p15:clr>
        </p15:guide>
        <p15:guide id="131" pos="4295" userDrawn="1">
          <p15:clr>
            <a:srgbClr val="FBAE40"/>
          </p15:clr>
        </p15:guide>
        <p15:guide id="132" pos="8331" userDrawn="1">
          <p15:clr>
            <a:srgbClr val="FBAE40"/>
          </p15:clr>
        </p15:guide>
        <p15:guide id="133" pos="8741" userDrawn="1">
          <p15:clr>
            <a:srgbClr val="FBAE40"/>
          </p15:clr>
        </p15:guide>
        <p15:guide id="134" pos="10327" userDrawn="1">
          <p15:clr>
            <a:srgbClr val="FBAE40"/>
          </p15:clr>
        </p15:guide>
        <p15:guide id="135" pos="10737" userDrawn="1">
          <p15:clr>
            <a:srgbClr val="FBAE40"/>
          </p15:clr>
        </p15:guide>
        <p15:guide id="136" pos="12347" userDrawn="1">
          <p15:clr>
            <a:srgbClr val="FBAE40"/>
          </p15:clr>
        </p15:guide>
        <p15:guide id="137" pos="12753" userDrawn="1">
          <p15:clr>
            <a:srgbClr val="FBAE40"/>
          </p15:clr>
        </p15:guide>
        <p15:guide id="138" pos="14773" userDrawn="1">
          <p15:clr>
            <a:srgbClr val="FBAE40"/>
          </p15:clr>
        </p15:guide>
        <p15:guide id="139" pos="16814" userDrawn="1">
          <p15:clr>
            <a:srgbClr val="FBAE40"/>
          </p15:clr>
        </p15:guide>
        <p15:guide id="140" orient="horz" pos="3094" userDrawn="1">
          <p15:clr>
            <a:srgbClr val="FBAE40"/>
          </p15:clr>
        </p15:guide>
        <p15:guide id="141" orient="horz" pos="3502" userDrawn="1">
          <p15:clr>
            <a:srgbClr val="FBAE40"/>
          </p15:clr>
        </p15:guide>
        <p15:guide id="142" orient="horz" pos="8762" userDrawn="1">
          <p15:clr>
            <a:srgbClr val="FBAE40"/>
          </p15:clr>
        </p15:guide>
        <p15:guide id="143" orient="horz" pos="8354" userDrawn="1">
          <p15:clr>
            <a:srgbClr val="FBAE40"/>
          </p15:clr>
        </p15:guide>
        <p15:guide id="144" orient="horz" pos="13615" userDrawn="1">
          <p15:clr>
            <a:srgbClr val="FBAE40"/>
          </p15:clr>
        </p15:guide>
        <p15:guide id="145" orient="horz" pos="14023" userDrawn="1">
          <p15:clr>
            <a:srgbClr val="FBAE40"/>
          </p15:clr>
        </p15:guide>
        <p15:guide id="146" orient="horz" pos="18875" userDrawn="1">
          <p15:clr>
            <a:srgbClr val="FBAE40"/>
          </p15:clr>
        </p15:guide>
        <p15:guide id="147" orient="horz" pos="19285" userDrawn="1">
          <p15:clr>
            <a:srgbClr val="FBAE40"/>
          </p15:clr>
        </p15:guide>
        <p15:guide id="148" orient="horz" pos="24136" userDrawn="1">
          <p15:clr>
            <a:srgbClr val="FBAE40"/>
          </p15:clr>
        </p15:guide>
        <p15:guide id="149" orient="horz" pos="24544" userDrawn="1">
          <p15:clr>
            <a:srgbClr val="FBAE40"/>
          </p15:clr>
        </p15:guide>
        <p15:guide id="150" orient="horz" pos="26268" userDrawn="1">
          <p15:clr>
            <a:srgbClr val="FBAE40"/>
          </p15:clr>
        </p15:guide>
        <p15:guide id="151" pos="470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827" userDrawn="1">
          <p15:clr>
            <a:srgbClr val="FBAE40"/>
          </p15:clr>
        </p15:guide>
        <p15:guide id="2" pos="18241" userDrawn="1">
          <p15:clr>
            <a:srgbClr val="FBAE40"/>
          </p15:clr>
        </p15:guide>
        <p15:guide id="3" pos="3502" userDrawn="1">
          <p15:clr>
            <a:srgbClr val="FBAE40"/>
          </p15:clr>
        </p15:guide>
        <p15:guide id="4" pos="3774" userDrawn="1">
          <p15:clr>
            <a:srgbClr val="FBAE40"/>
          </p15:clr>
        </p15:guide>
        <p15:guide id="5" pos="15566" userDrawn="1">
          <p15:clr>
            <a:srgbClr val="FBAE40"/>
          </p15:clr>
        </p15:guide>
        <p15:guide id="6" pos="15294" userDrawn="1">
          <p15:clr>
            <a:srgbClr val="FBAE40"/>
          </p15:clr>
        </p15:guide>
        <p15:guide id="7" pos="12617" userDrawn="1">
          <p15:clr>
            <a:srgbClr val="FBAE40"/>
          </p15:clr>
        </p15:guide>
        <p15:guide id="8" pos="12347" userDrawn="1">
          <p15:clr>
            <a:srgbClr val="FBAE40"/>
          </p15:clr>
        </p15:guide>
        <p15:guide id="9" pos="6451" userDrawn="1">
          <p15:clr>
            <a:srgbClr val="FBAE40"/>
          </p15:clr>
        </p15:guide>
        <p15:guide id="10" pos="6721" userDrawn="1">
          <p15:clr>
            <a:srgbClr val="FBAE40"/>
          </p15:clr>
        </p15:guide>
        <p15:guide id="11" pos="9398" userDrawn="1">
          <p15:clr>
            <a:srgbClr val="FBAE40"/>
          </p15:clr>
        </p15:guide>
        <p15:guide id="12" pos="9670" userDrawn="1">
          <p15:clr>
            <a:srgbClr val="FBAE40"/>
          </p15:clr>
        </p15:guide>
        <p15:guide id="13" orient="horz" pos="690" userDrawn="1">
          <p15:clr>
            <a:srgbClr val="FBAE40"/>
          </p15:clr>
        </p15:guide>
        <p15:guide id="14" orient="horz" pos="3140" userDrawn="1">
          <p15:clr>
            <a:srgbClr val="FBAE40"/>
          </p15:clr>
        </p15:guide>
        <p15:guide id="15" orient="horz" pos="3412" userDrawn="1">
          <p15:clr>
            <a:srgbClr val="FBAE40"/>
          </p15:clr>
        </p15:guide>
        <p15:guide id="16" orient="horz" pos="4273" userDrawn="1">
          <p15:clr>
            <a:srgbClr val="FBAE40"/>
          </p15:clr>
        </p15:guide>
        <p15:guide id="17" orient="horz" pos="4545" userDrawn="1">
          <p15:clr>
            <a:srgbClr val="FBAE40"/>
          </p15:clr>
        </p15:guide>
        <p15:guide id="18" orient="horz" pos="6995" userDrawn="1">
          <p15:clr>
            <a:srgbClr val="FBAE40"/>
          </p15:clr>
        </p15:guide>
        <p15:guide id="19" orient="horz" pos="7265" userDrawn="1">
          <p15:clr>
            <a:srgbClr val="FBAE40"/>
          </p15:clr>
        </p15:guide>
        <p15:guide id="20" orient="horz" pos="9714" userDrawn="1">
          <p15:clr>
            <a:srgbClr val="FBAE40"/>
          </p15:clr>
        </p15:guide>
        <p15:guide id="21" orient="horz" pos="9987" userDrawn="1">
          <p15:clr>
            <a:srgbClr val="FBAE40"/>
          </p15:clr>
        </p15:guide>
        <p15:guide id="22" orient="horz" pos="12436" userDrawn="1">
          <p15:clr>
            <a:srgbClr val="FBAE40"/>
          </p15:clr>
        </p15:guide>
        <p15:guide id="23" orient="horz" pos="12708" userDrawn="1">
          <p15:clr>
            <a:srgbClr val="FBAE40"/>
          </p15:clr>
        </p15:guide>
        <p15:guide id="24" orient="horz" pos="15158" userDrawn="1">
          <p15:clr>
            <a:srgbClr val="FBAE40"/>
          </p15:clr>
        </p15:guide>
        <p15:guide id="25" orient="horz" pos="15428" userDrawn="1">
          <p15:clr>
            <a:srgbClr val="FBAE40"/>
          </p15:clr>
        </p15:guide>
        <p15:guide id="26" orient="horz" pos="17878" userDrawn="1">
          <p15:clr>
            <a:srgbClr val="FBAE40"/>
          </p15:clr>
        </p15:guide>
        <p15:guide id="27" orient="horz" pos="18150" userDrawn="1">
          <p15:clr>
            <a:srgbClr val="FBAE40"/>
          </p15:clr>
        </p15:guide>
        <p15:guide id="28" orient="horz" pos="26268" userDrawn="1">
          <p15:clr>
            <a:srgbClr val="FBAE40"/>
          </p15:clr>
        </p15:guide>
        <p15:guide id="29" orient="horz" pos="24500" userDrawn="1">
          <p15:clr>
            <a:srgbClr val="FBAE40"/>
          </p15:clr>
        </p15:guide>
        <p15:guide id="30" orient="horz" pos="24228" userDrawn="1">
          <p15:clr>
            <a:srgbClr val="FBAE40"/>
          </p15:clr>
        </p15:guide>
        <p15:guide id="31" orient="horz" pos="23592" userDrawn="1">
          <p15:clr>
            <a:srgbClr val="FBAE40"/>
          </p15:clr>
        </p15:guide>
        <p15:guide id="32" orient="horz" pos="23320" userDrawn="1">
          <p15:clr>
            <a:srgbClr val="FBAE40"/>
          </p15:clr>
        </p15:guide>
        <p15:guide id="33" orient="horz" pos="20872" userDrawn="1">
          <p15:clr>
            <a:srgbClr val="FBAE40"/>
          </p15:clr>
        </p15:guide>
        <p15:guide id="34" orient="horz" pos="2060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691" userDrawn="1">
          <p15:clr>
            <a:srgbClr val="FBAE40"/>
          </p15:clr>
        </p15:guide>
        <p15:guide id="2" pos="18377" userDrawn="1">
          <p15:clr>
            <a:srgbClr val="FBAE40"/>
          </p15:clr>
        </p15:guide>
        <p15:guide id="3" pos="2663" userDrawn="1">
          <p15:clr>
            <a:srgbClr val="FBAE40"/>
          </p15:clr>
        </p15:guide>
        <p15:guide id="4" pos="2935" userDrawn="1">
          <p15:clr>
            <a:srgbClr val="FBAE40"/>
          </p15:clr>
        </p15:guide>
        <p15:guide id="5" pos="16405" userDrawn="1">
          <p15:clr>
            <a:srgbClr val="FBAE40"/>
          </p15:clr>
        </p15:guide>
        <p15:guide id="6" pos="16133" userDrawn="1">
          <p15:clr>
            <a:srgbClr val="FBAE40"/>
          </p15:clr>
        </p15:guide>
        <p15:guide id="7" pos="4909" userDrawn="1">
          <p15:clr>
            <a:srgbClr val="FBAE40"/>
          </p15:clr>
        </p15:guide>
        <p15:guide id="8" pos="5179" userDrawn="1">
          <p15:clr>
            <a:srgbClr val="FBAE40"/>
          </p15:clr>
        </p15:guide>
        <p15:guide id="9" pos="13889" userDrawn="1">
          <p15:clr>
            <a:srgbClr val="FBAE40"/>
          </p15:clr>
        </p15:guide>
        <p15:guide id="10" pos="14159" userDrawn="1">
          <p15:clr>
            <a:srgbClr val="FBAE40"/>
          </p15:clr>
        </p15:guide>
        <p15:guide id="11" pos="7154" userDrawn="1">
          <p15:clr>
            <a:srgbClr val="FBAE40"/>
          </p15:clr>
        </p15:guide>
        <p15:guide id="12" pos="7426" userDrawn="1">
          <p15:clr>
            <a:srgbClr val="FBAE40"/>
          </p15:clr>
        </p15:guide>
        <p15:guide id="13" pos="11914" userDrawn="1">
          <p15:clr>
            <a:srgbClr val="FBAE40"/>
          </p15:clr>
        </p15:guide>
        <p15:guide id="14" pos="11642" userDrawn="1">
          <p15:clr>
            <a:srgbClr val="FBAE40"/>
          </p15:clr>
        </p15:guide>
        <p15:guide id="15" pos="9398" userDrawn="1">
          <p15:clr>
            <a:srgbClr val="FBAE40"/>
          </p15:clr>
        </p15:guide>
        <p15:guide id="16" pos="9670" userDrawn="1">
          <p15:clr>
            <a:srgbClr val="FBAE40"/>
          </p15:clr>
        </p15:guide>
        <p15:guide id="17" orient="horz" pos="690" userDrawn="1">
          <p15:clr>
            <a:srgbClr val="FBAE40"/>
          </p15:clr>
        </p15:guide>
        <p15:guide id="18" orient="horz" pos="9396" userDrawn="1">
          <p15:clr>
            <a:srgbClr val="FBAE40"/>
          </p15:clr>
        </p15:guide>
        <p15:guide id="19" orient="horz" pos="9126" userDrawn="1">
          <p15:clr>
            <a:srgbClr val="FBAE40"/>
          </p15:clr>
        </p15:guide>
        <p15:guide id="20" orient="horz" pos="3456" userDrawn="1">
          <p15:clr>
            <a:srgbClr val="FBAE40"/>
          </p15:clr>
        </p15:guide>
        <p15:guide id="21" orient="horz" pos="3728" userDrawn="1">
          <p15:clr>
            <a:srgbClr val="FBAE40"/>
          </p15:clr>
        </p15:guide>
        <p15:guide id="22" orient="horz" pos="14432" userDrawn="1">
          <p15:clr>
            <a:srgbClr val="FBAE40"/>
          </p15:clr>
        </p15:guide>
        <p15:guide id="23" orient="horz" pos="14159" userDrawn="1">
          <p15:clr>
            <a:srgbClr val="FBAE40"/>
          </p15:clr>
        </p15:guide>
        <p15:guide id="24" orient="horz" pos="19465" userDrawn="1">
          <p15:clr>
            <a:srgbClr val="FBAE40"/>
          </p15:clr>
        </p15:guide>
        <p15:guide id="25" orient="horz" pos="19193" userDrawn="1">
          <p15:clr>
            <a:srgbClr val="FBAE40"/>
          </p15:clr>
        </p15:guide>
        <p15:guide id="26" orient="horz" pos="24228" userDrawn="1">
          <p15:clr>
            <a:srgbClr val="FBAE40"/>
          </p15:clr>
        </p15:guide>
        <p15:guide id="27" orient="horz" pos="24500" userDrawn="1">
          <p15:clr>
            <a:srgbClr val="FBAE40"/>
          </p15:clr>
        </p15:guide>
        <p15:guide id="28" orient="horz" pos="262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827" userDrawn="1">
          <p15:clr>
            <a:srgbClr val="FBAE40"/>
          </p15:clr>
        </p15:guide>
        <p15:guide id="2" pos="18241" userDrawn="1">
          <p15:clr>
            <a:srgbClr val="FBAE40"/>
          </p15:clr>
        </p15:guide>
        <p15:guide id="3" pos="14093" userDrawn="1">
          <p15:clr>
            <a:srgbClr val="FBAE40"/>
          </p15:clr>
        </p15:guide>
        <p15:guide id="4" pos="4975" userDrawn="1">
          <p15:clr>
            <a:srgbClr val="FBAE40"/>
          </p15:clr>
        </p15:guide>
        <p15:guide id="5" pos="5248" userDrawn="1">
          <p15:clr>
            <a:srgbClr val="FBAE40"/>
          </p15:clr>
        </p15:guide>
        <p15:guide id="6" pos="13820" userDrawn="1">
          <p15:clr>
            <a:srgbClr val="FBAE40"/>
          </p15:clr>
        </p15:guide>
        <p15:guide id="7" pos="9398" userDrawn="1">
          <p15:clr>
            <a:srgbClr val="FBAE40"/>
          </p15:clr>
        </p15:guide>
        <p15:guide id="8" pos="9670" userDrawn="1">
          <p15:clr>
            <a:srgbClr val="FBAE40"/>
          </p15:clr>
        </p15:guide>
        <p15:guide id="9" orient="horz" pos="690" userDrawn="1">
          <p15:clr>
            <a:srgbClr val="FBAE40"/>
          </p15:clr>
        </p15:guide>
        <p15:guide id="10" orient="horz" pos="26268" userDrawn="1">
          <p15:clr>
            <a:srgbClr val="FBAE40"/>
          </p15:clr>
        </p15:guide>
        <p15:guide id="11" orient="horz" pos="3140" userDrawn="1">
          <p15:clr>
            <a:srgbClr val="FBAE40"/>
          </p15:clr>
        </p15:guide>
        <p15:guide id="12" orient="horz" pos="3412" userDrawn="1">
          <p15:clr>
            <a:srgbClr val="FBAE40"/>
          </p15:clr>
        </p15:guide>
        <p15:guide id="13" orient="horz" pos="4137" userDrawn="1">
          <p15:clr>
            <a:srgbClr val="FBAE40"/>
          </p15:clr>
        </p15:guide>
        <p15:guide id="14" orient="horz" pos="4409" userDrawn="1">
          <p15:clr>
            <a:srgbClr val="FBAE40"/>
          </p15:clr>
        </p15:guide>
        <p15:guide id="15" orient="horz" pos="6927" userDrawn="1">
          <p15:clr>
            <a:srgbClr val="FBAE40"/>
          </p15:clr>
        </p15:guide>
        <p15:guide id="16" orient="horz" pos="7197" userDrawn="1">
          <p15:clr>
            <a:srgbClr val="FBAE40"/>
          </p15:clr>
        </p15:guide>
        <p15:guide id="17" orient="horz" pos="9442" userDrawn="1">
          <p15:clr>
            <a:srgbClr val="FBAE40"/>
          </p15:clr>
        </p15:guide>
        <p15:guide id="18" orient="horz" pos="9714" userDrawn="1">
          <p15:clr>
            <a:srgbClr val="FBAE40"/>
          </p15:clr>
        </p15:guide>
        <p15:guide id="19" orient="horz" pos="11960" userDrawn="1">
          <p15:clr>
            <a:srgbClr val="FBAE40"/>
          </p15:clr>
        </p15:guide>
        <p15:guide id="20" orient="horz" pos="12232" userDrawn="1">
          <p15:clr>
            <a:srgbClr val="FBAE40"/>
          </p15:clr>
        </p15:guide>
        <p15:guide id="21" orient="horz" pos="14476" userDrawn="1">
          <p15:clr>
            <a:srgbClr val="FBAE40"/>
          </p15:clr>
        </p15:guide>
        <p15:guide id="22" orient="horz" pos="14750" userDrawn="1">
          <p15:clr>
            <a:srgbClr val="FBAE40"/>
          </p15:clr>
        </p15:guide>
        <p15:guide id="23" orient="horz" pos="16993" userDrawn="1">
          <p15:clr>
            <a:srgbClr val="FBAE40"/>
          </p15:clr>
        </p15:guide>
        <p15:guide id="24" orient="horz" pos="17266" userDrawn="1">
          <p15:clr>
            <a:srgbClr val="FBAE40"/>
          </p15:clr>
        </p15:guide>
        <p15:guide id="25" orient="horz" pos="19511" userDrawn="1">
          <p15:clr>
            <a:srgbClr val="FBAE40"/>
          </p15:clr>
        </p15:guide>
        <p15:guide id="26" orient="horz" pos="19783" userDrawn="1">
          <p15:clr>
            <a:srgbClr val="FBAE40"/>
          </p15:clr>
        </p15:guide>
        <p15:guide id="27" orient="horz" pos="22029" userDrawn="1">
          <p15:clr>
            <a:srgbClr val="FBAE40"/>
          </p15:clr>
        </p15:guide>
        <p15:guide id="28" orient="horz" pos="22299" userDrawn="1">
          <p15:clr>
            <a:srgbClr val="FBAE40"/>
          </p15:clr>
        </p15:guide>
        <p15:guide id="29" orient="horz" pos="24544" userDrawn="1">
          <p15:clr>
            <a:srgbClr val="FBAE40"/>
          </p15:clr>
        </p15:guide>
        <p15:guide id="30" orient="horz" pos="248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449536" y="449800"/>
            <a:ext cx="29371379" cy="41896228"/>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0" marR="0" lvl="0" indent="0" defTabSz="1751511" eaLnBrk="1" fontAlgn="auto" latinLnBrk="0" hangingPunct="1">
              <a:lnSpc>
                <a:spcPct val="100000"/>
              </a:lnSpc>
              <a:spcBef>
                <a:spcPts val="0"/>
              </a:spcBef>
              <a:spcAft>
                <a:spcPts val="0"/>
              </a:spcAft>
              <a:buClrTx/>
              <a:buSzTx/>
              <a:buFontTx/>
              <a:buNone/>
              <a:tabLst/>
              <a:defRPr/>
            </a:pPr>
            <a:endParaRPr kumimoji="0" lang="en-GB" sz="249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282" userDrawn="1">
          <p15:clr>
            <a:srgbClr val="FBAE40"/>
          </p15:clr>
        </p15:guide>
        <p15:guide id="2" pos="895" userDrawn="1">
          <p15:clr>
            <a:srgbClr val="FBAE40"/>
          </p15:clr>
        </p15:guide>
        <p15:guide id="3" pos="18786" userDrawn="1">
          <p15:clr>
            <a:srgbClr val="FBAE40"/>
          </p15:clr>
        </p15:guide>
        <p15:guide id="4" pos="18173" userDrawn="1">
          <p15:clr>
            <a:srgbClr val="FBAE40"/>
          </p15:clr>
        </p15:guide>
        <p15:guide id="5" pos="16495" userDrawn="1">
          <p15:clr>
            <a:srgbClr val="FBAE40"/>
          </p15:clr>
        </p15:guide>
        <p15:guide id="6" pos="16223" userDrawn="1">
          <p15:clr>
            <a:srgbClr val="FBAE40"/>
          </p15:clr>
        </p15:guide>
        <p15:guide id="7" pos="2573" userDrawn="1">
          <p15:clr>
            <a:srgbClr val="FBAE40"/>
          </p15:clr>
        </p15:guide>
        <p15:guide id="8" pos="2845" userDrawn="1">
          <p15:clr>
            <a:srgbClr val="FBAE40"/>
          </p15:clr>
        </p15:guide>
        <p15:guide id="9" pos="4523" userDrawn="1">
          <p15:clr>
            <a:srgbClr val="FBAE40"/>
          </p15:clr>
        </p15:guide>
        <p15:guide id="10" pos="4795" userDrawn="1">
          <p15:clr>
            <a:srgbClr val="FBAE40"/>
          </p15:clr>
        </p15:guide>
        <p15:guide id="11" pos="14545" userDrawn="1">
          <p15:clr>
            <a:srgbClr val="FBAE40"/>
          </p15:clr>
        </p15:guide>
        <p15:guide id="12" pos="14273" userDrawn="1">
          <p15:clr>
            <a:srgbClr val="FBAE40"/>
          </p15:clr>
        </p15:guide>
        <p15:guide id="13" pos="12595" userDrawn="1">
          <p15:clr>
            <a:srgbClr val="FBAE40"/>
          </p15:clr>
        </p15:guide>
        <p15:guide id="14" pos="12323" userDrawn="1">
          <p15:clr>
            <a:srgbClr val="FBAE40"/>
          </p15:clr>
        </p15:guide>
        <p15:guide id="15" pos="6473" userDrawn="1">
          <p15:clr>
            <a:srgbClr val="FBAE40"/>
          </p15:clr>
        </p15:guide>
        <p15:guide id="16" pos="6745" userDrawn="1">
          <p15:clr>
            <a:srgbClr val="FBAE40"/>
          </p15:clr>
        </p15:guide>
        <p15:guide id="17" pos="8423" userDrawn="1">
          <p15:clr>
            <a:srgbClr val="FBAE40"/>
          </p15:clr>
        </p15:guide>
        <p15:guide id="18" pos="8695" userDrawn="1">
          <p15:clr>
            <a:srgbClr val="FBAE40"/>
          </p15:clr>
        </p15:guide>
        <p15:guide id="19" pos="10645" userDrawn="1">
          <p15:clr>
            <a:srgbClr val="FBAE40"/>
          </p15:clr>
        </p15:guide>
        <p15:guide id="20" pos="10373" userDrawn="1">
          <p15:clr>
            <a:srgbClr val="FBAE40"/>
          </p15:clr>
        </p15:guide>
        <p15:guide id="21" orient="horz" pos="282" userDrawn="1">
          <p15:clr>
            <a:srgbClr val="FBAE40"/>
          </p15:clr>
        </p15:guide>
        <p15:guide id="22" orient="horz" pos="895" userDrawn="1">
          <p15:clr>
            <a:srgbClr val="FBAE40"/>
          </p15:clr>
        </p15:guide>
        <p15:guide id="23" orient="horz" pos="3094" userDrawn="1">
          <p15:clr>
            <a:srgbClr val="FBAE40"/>
          </p15:clr>
        </p15:guide>
        <p15:guide id="24" orient="horz" pos="3502" userDrawn="1">
          <p15:clr>
            <a:srgbClr val="FBAE40"/>
          </p15:clr>
        </p15:guide>
        <p15:guide id="25" orient="horz" pos="8354" userDrawn="1">
          <p15:clr>
            <a:srgbClr val="FBAE40"/>
          </p15:clr>
        </p15:guide>
        <p15:guide id="26" orient="horz" pos="8762" userDrawn="1">
          <p15:clr>
            <a:srgbClr val="FBAE40"/>
          </p15:clr>
        </p15:guide>
        <p15:guide id="27" orient="horz" pos="13615" userDrawn="1">
          <p15:clr>
            <a:srgbClr val="FBAE40"/>
          </p15:clr>
        </p15:guide>
        <p15:guide id="28" orient="horz" pos="14023" userDrawn="1">
          <p15:clr>
            <a:srgbClr val="FBAE40"/>
          </p15:clr>
        </p15:guide>
        <p15:guide id="29" orient="horz" pos="18899" userDrawn="1">
          <p15:clr>
            <a:srgbClr val="FBAE40"/>
          </p15:clr>
        </p15:guide>
        <p15:guide id="30" orient="horz" pos="19285" userDrawn="1">
          <p15:clr>
            <a:srgbClr val="FBAE40"/>
          </p15:clr>
        </p15:guide>
        <p15:guide id="31" orient="horz" pos="24160" userDrawn="1">
          <p15:clr>
            <a:srgbClr val="FBAE40"/>
          </p15:clr>
        </p15:guide>
        <p15:guide id="32" orient="horz" pos="24544" userDrawn="1">
          <p15:clr>
            <a:srgbClr val="FBAE40"/>
          </p15:clr>
        </p15:guide>
        <p15:guide id="33" orient="horz" pos="26063" userDrawn="1">
          <p15:clr>
            <a:srgbClr val="FBAE40"/>
          </p15:clr>
        </p15:guide>
        <p15:guide id="34" orient="horz" pos="2667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lgn="l" defTabSz="1511927"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82" indent="-377982" algn="l" defTabSz="1511927"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45" indent="-377982" algn="l" defTabSz="1511927"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09" indent="-377982" algn="l" defTabSz="1511927"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872"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836"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799"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763"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726"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690" indent="-377982" algn="l" defTabSz="1511927"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27" rtl="0" eaLnBrk="1" latinLnBrk="0" hangingPunct="1">
        <a:defRPr sz="2976" kern="1200">
          <a:solidFill>
            <a:schemeClr val="tx1"/>
          </a:solidFill>
          <a:latin typeface="+mn-lt"/>
          <a:ea typeface="+mn-ea"/>
          <a:cs typeface="+mn-cs"/>
        </a:defRPr>
      </a:lvl1pPr>
      <a:lvl2pPr marL="755963" algn="l" defTabSz="1511927" rtl="0" eaLnBrk="1" latinLnBrk="0" hangingPunct="1">
        <a:defRPr sz="2976" kern="1200">
          <a:solidFill>
            <a:schemeClr val="tx1"/>
          </a:solidFill>
          <a:latin typeface="+mn-lt"/>
          <a:ea typeface="+mn-ea"/>
          <a:cs typeface="+mn-cs"/>
        </a:defRPr>
      </a:lvl2pPr>
      <a:lvl3pPr marL="1511927" algn="l" defTabSz="1511927" rtl="0" eaLnBrk="1" latinLnBrk="0" hangingPunct="1">
        <a:defRPr sz="2976" kern="1200">
          <a:solidFill>
            <a:schemeClr val="tx1"/>
          </a:solidFill>
          <a:latin typeface="+mn-lt"/>
          <a:ea typeface="+mn-ea"/>
          <a:cs typeface="+mn-cs"/>
        </a:defRPr>
      </a:lvl3pPr>
      <a:lvl4pPr marL="2267890" algn="l" defTabSz="1511927" rtl="0" eaLnBrk="1" latinLnBrk="0" hangingPunct="1">
        <a:defRPr sz="2976" kern="1200">
          <a:solidFill>
            <a:schemeClr val="tx1"/>
          </a:solidFill>
          <a:latin typeface="+mn-lt"/>
          <a:ea typeface="+mn-ea"/>
          <a:cs typeface="+mn-cs"/>
        </a:defRPr>
      </a:lvl4pPr>
      <a:lvl5pPr marL="3023854" algn="l" defTabSz="1511927" rtl="0" eaLnBrk="1" latinLnBrk="0" hangingPunct="1">
        <a:defRPr sz="2976" kern="1200">
          <a:solidFill>
            <a:schemeClr val="tx1"/>
          </a:solidFill>
          <a:latin typeface="+mn-lt"/>
          <a:ea typeface="+mn-ea"/>
          <a:cs typeface="+mn-cs"/>
        </a:defRPr>
      </a:lvl5pPr>
      <a:lvl6pPr marL="3779817" algn="l" defTabSz="1511927" rtl="0" eaLnBrk="1" latinLnBrk="0" hangingPunct="1">
        <a:defRPr sz="2976" kern="1200">
          <a:solidFill>
            <a:schemeClr val="tx1"/>
          </a:solidFill>
          <a:latin typeface="+mn-lt"/>
          <a:ea typeface="+mn-ea"/>
          <a:cs typeface="+mn-cs"/>
        </a:defRPr>
      </a:lvl6pPr>
      <a:lvl7pPr marL="4535781" algn="l" defTabSz="1511927" rtl="0" eaLnBrk="1" latinLnBrk="0" hangingPunct="1">
        <a:defRPr sz="2976" kern="1200">
          <a:solidFill>
            <a:schemeClr val="tx1"/>
          </a:solidFill>
          <a:latin typeface="+mn-lt"/>
          <a:ea typeface="+mn-ea"/>
          <a:cs typeface="+mn-cs"/>
        </a:defRPr>
      </a:lvl7pPr>
      <a:lvl8pPr marL="5291744" algn="l" defTabSz="1511927" rtl="0" eaLnBrk="1" latinLnBrk="0" hangingPunct="1">
        <a:defRPr sz="2976" kern="1200">
          <a:solidFill>
            <a:schemeClr val="tx1"/>
          </a:solidFill>
          <a:latin typeface="+mn-lt"/>
          <a:ea typeface="+mn-ea"/>
          <a:cs typeface="+mn-cs"/>
        </a:defRPr>
      </a:lvl8pPr>
      <a:lvl9pPr marL="6047708" algn="l" defTabSz="1511927"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73F01C-A64C-403C-B282-6C448AC6CED7}"/>
              </a:ext>
            </a:extLst>
          </p:cNvPr>
          <p:cNvGrpSpPr/>
          <p:nvPr/>
        </p:nvGrpSpPr>
        <p:grpSpPr>
          <a:xfrm>
            <a:off x="1330150" y="30705738"/>
            <a:ext cx="17135977" cy="11376059"/>
            <a:chOff x="1312862" y="28857889"/>
            <a:chExt cx="18587287" cy="8497093"/>
          </a:xfrm>
          <a:solidFill>
            <a:srgbClr val="83CCAE"/>
          </a:solidFill>
        </p:grpSpPr>
        <p:sp>
          <p:nvSpPr>
            <p:cNvPr id="9" name="Rectangle: Single Corner Rounded 8">
              <a:extLst>
                <a:ext uri="{FF2B5EF4-FFF2-40B4-BE49-F238E27FC236}">
                  <a16:creationId xmlns:a16="http://schemas.microsoft.com/office/drawing/2014/main" id="{21DA2AE7-7AC9-45F9-B52F-FECAC7F4BF1B}"/>
                </a:ext>
              </a:extLst>
            </p:cNvPr>
            <p:cNvSpPr/>
            <p:nvPr/>
          </p:nvSpPr>
          <p:spPr>
            <a:xfrm>
              <a:off x="1601985" y="29146019"/>
              <a:ext cx="18298164" cy="8208963"/>
            </a:xfrm>
            <a:prstGeom prst="round1Rect">
              <a:avLst>
                <a:gd name="adj" fmla="val 34219"/>
              </a:avLst>
            </a:prstGeom>
            <a:grpFill/>
            <a:ln w="5080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sp>
          <p:nvSpPr>
            <p:cNvPr id="10" name="Rectangle: Single Corner Rounded 9">
              <a:extLst>
                <a:ext uri="{FF2B5EF4-FFF2-40B4-BE49-F238E27FC236}">
                  <a16:creationId xmlns:a16="http://schemas.microsoft.com/office/drawing/2014/main" id="{F95287A0-1663-4D7B-92D0-56A3DCB76C27}"/>
                </a:ext>
              </a:extLst>
            </p:cNvPr>
            <p:cNvSpPr/>
            <p:nvPr/>
          </p:nvSpPr>
          <p:spPr>
            <a:xfrm>
              <a:off x="1312862" y="28857889"/>
              <a:ext cx="18298165" cy="8208962"/>
            </a:xfrm>
            <a:prstGeom prst="round1Rect">
              <a:avLst>
                <a:gd name="adj" fmla="val 34219"/>
              </a:avLst>
            </a:prstGeom>
            <a:grp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grpSp>
        <p:nvGrpSpPr>
          <p:cNvPr id="11" name="Group 10">
            <a:extLst>
              <a:ext uri="{FF2B5EF4-FFF2-40B4-BE49-F238E27FC236}">
                <a16:creationId xmlns:a16="http://schemas.microsoft.com/office/drawing/2014/main" id="{6D0067D1-AD38-47A2-AA7E-E061E0FC796E}"/>
              </a:ext>
            </a:extLst>
          </p:cNvPr>
          <p:cNvGrpSpPr/>
          <p:nvPr/>
        </p:nvGrpSpPr>
        <p:grpSpPr>
          <a:xfrm>
            <a:off x="18826623" y="11133209"/>
            <a:ext cx="10779139" cy="29427584"/>
            <a:chOff x="20033952" y="11576363"/>
            <a:chExt cx="9217222" cy="25778615"/>
          </a:xfrm>
          <a:solidFill>
            <a:srgbClr val="83CCAE"/>
          </a:solidFill>
        </p:grpSpPr>
        <p:sp>
          <p:nvSpPr>
            <p:cNvPr id="12" name="Rectangle: Diagonal Corners Snipped 11">
              <a:extLst>
                <a:ext uri="{FF2B5EF4-FFF2-40B4-BE49-F238E27FC236}">
                  <a16:creationId xmlns:a16="http://schemas.microsoft.com/office/drawing/2014/main" id="{FF5BCA45-5D39-415E-BFA6-CEF865CE7417}"/>
                </a:ext>
              </a:extLst>
            </p:cNvPr>
            <p:cNvSpPr/>
            <p:nvPr/>
          </p:nvSpPr>
          <p:spPr>
            <a:xfrm>
              <a:off x="20323074" y="11864491"/>
              <a:ext cx="8928100" cy="25490487"/>
            </a:xfrm>
            <a:prstGeom prst="snip2DiagRect">
              <a:avLst>
                <a:gd name="adj1" fmla="val 0"/>
                <a:gd name="adj2" fmla="val 14277"/>
              </a:avLst>
            </a:prstGeom>
            <a:grpFill/>
            <a:ln w="5080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sp>
          <p:nvSpPr>
            <p:cNvPr id="13" name="Rectangle: Diagonal Corners Snipped 12">
              <a:extLst>
                <a:ext uri="{FF2B5EF4-FFF2-40B4-BE49-F238E27FC236}">
                  <a16:creationId xmlns:a16="http://schemas.microsoft.com/office/drawing/2014/main" id="{F90EAF5B-DDE2-4BAF-8CEB-30CF1A47FDA2}"/>
                </a:ext>
              </a:extLst>
            </p:cNvPr>
            <p:cNvSpPr/>
            <p:nvPr/>
          </p:nvSpPr>
          <p:spPr>
            <a:xfrm>
              <a:off x="20033952" y="11576363"/>
              <a:ext cx="8928100" cy="25490487"/>
            </a:xfrm>
            <a:prstGeom prst="snip2DiagRect">
              <a:avLst>
                <a:gd name="adj1" fmla="val 0"/>
                <a:gd name="adj2" fmla="val 14277"/>
              </a:avLst>
            </a:prstGeom>
            <a:grp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sp>
        <p:nvSpPr>
          <p:cNvPr id="14" name="TextBox 13">
            <a:extLst>
              <a:ext uri="{FF2B5EF4-FFF2-40B4-BE49-F238E27FC236}">
                <a16:creationId xmlns:a16="http://schemas.microsoft.com/office/drawing/2014/main" id="{E12CD24F-D85B-49BB-8BB6-DF58360EE1C9}"/>
              </a:ext>
            </a:extLst>
          </p:cNvPr>
          <p:cNvSpPr txBox="1"/>
          <p:nvPr/>
        </p:nvSpPr>
        <p:spPr>
          <a:xfrm>
            <a:off x="3697291" y="4771969"/>
            <a:ext cx="16878907" cy="2280085"/>
          </a:xfrm>
          <a:prstGeom prst="rect">
            <a:avLst/>
          </a:prstGeom>
          <a:noFill/>
          <a:ln w="19050" cap="sq">
            <a:noFill/>
            <a:miter lim="800000"/>
          </a:ln>
        </p:spPr>
        <p:txBody>
          <a:bodyPr wrap="square" lIns="0" tIns="0" rIns="0" bIns="0" rtlCol="0" anchor="t" anchorCtr="0">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r>
              <a:rPr lang="en-GB" sz="9600" b="1" dirty="0">
                <a:solidFill>
                  <a:srgbClr val="E86E78"/>
                </a:solidFill>
                <a:latin typeface="Segoe UI"/>
                <a:cs typeface="Segoe UI Semilight"/>
              </a:rPr>
              <a:t>LEAF DISEASE DETECTION</a:t>
            </a:r>
            <a:endParaRPr lang="en-US" sz="9600">
              <a:cs typeface="Calibri"/>
            </a:endParaRPr>
          </a:p>
        </p:txBody>
      </p:sp>
      <p:sp>
        <p:nvSpPr>
          <p:cNvPr id="15" name="TextBox 14">
            <a:extLst>
              <a:ext uri="{FF2B5EF4-FFF2-40B4-BE49-F238E27FC236}">
                <a16:creationId xmlns:a16="http://schemas.microsoft.com/office/drawing/2014/main" id="{4A78519E-B4A1-4C73-83BE-CA95AFC8819E}"/>
              </a:ext>
            </a:extLst>
          </p:cNvPr>
          <p:cNvSpPr txBox="1"/>
          <p:nvPr/>
        </p:nvSpPr>
        <p:spPr>
          <a:xfrm>
            <a:off x="3697292" y="6230092"/>
            <a:ext cx="22233912" cy="1420980"/>
          </a:xfrm>
          <a:prstGeom prst="rect">
            <a:avLst/>
          </a:prstGeom>
          <a:noFill/>
          <a:ln w="19050" cap="sq">
            <a:noFill/>
            <a:miter lim="800000"/>
          </a:ln>
        </p:spPr>
        <p:txBody>
          <a:bodyPr wrap="square" lIns="0" tIns="0" rIns="0" bIns="0" rtlCol="0" anchor="t" anchorCtr="0">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r>
              <a:rPr lang="en-GB" sz="5400" i="1" dirty="0">
                <a:solidFill>
                  <a:srgbClr val="0A4749"/>
                </a:solidFill>
                <a:latin typeface="Segoe UI"/>
                <a:cs typeface="Segoe UI"/>
              </a:rPr>
              <a:t>By: Samuel Williams Quaynor &amp; Abass Saeed Mohammed</a:t>
            </a:r>
          </a:p>
          <a:p>
            <a:pPr defTabSz="1751511"/>
            <a:r>
              <a:rPr lang="en-GB" sz="5400" i="1" dirty="0">
                <a:solidFill>
                  <a:srgbClr val="0A4749"/>
                </a:solidFill>
                <a:latin typeface="Segoe UI"/>
                <a:cs typeface="Segoe UI"/>
              </a:rPr>
              <a:t>Supervised By: Dr. Lynda Amoako Banning</a:t>
            </a:r>
          </a:p>
        </p:txBody>
      </p:sp>
      <p:sp>
        <p:nvSpPr>
          <p:cNvPr id="16" name="TextBox 15">
            <a:extLst>
              <a:ext uri="{FF2B5EF4-FFF2-40B4-BE49-F238E27FC236}">
                <a16:creationId xmlns:a16="http://schemas.microsoft.com/office/drawing/2014/main" id="{987B14ED-81FC-4C8A-A2CB-4076D7F9B7F8}"/>
              </a:ext>
            </a:extLst>
          </p:cNvPr>
          <p:cNvSpPr txBox="1"/>
          <p:nvPr/>
        </p:nvSpPr>
        <p:spPr>
          <a:xfrm>
            <a:off x="5346196" y="8822046"/>
            <a:ext cx="24808736" cy="4868946"/>
          </a:xfrm>
          <a:prstGeom prst="rect">
            <a:avLst/>
          </a:prstGeom>
          <a:noFill/>
          <a:ln w="19050" cap="sq">
            <a:noFill/>
            <a:miter lim="800000"/>
          </a:ln>
        </p:spPr>
        <p:txBody>
          <a:bodyPr wrap="square" lIns="0" tIns="45720" rIns="0" bIns="89891" anchor="t">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r>
              <a:rPr lang="en-GB" sz="5400" dirty="0">
                <a:ea typeface="+mn-lt"/>
                <a:cs typeface="+mn-lt"/>
              </a:rPr>
              <a:t>At the conclusion of this project, we had created a</a:t>
            </a:r>
            <a:r>
              <a:rPr lang="en-GB" sz="5400" dirty="0">
                <a:solidFill>
                  <a:srgbClr val="0A4749"/>
                </a:solidFill>
                <a:latin typeface="Segoe UI"/>
              </a:rPr>
              <a:t> </a:t>
            </a:r>
            <a:r>
              <a:rPr lang="en-GB" sz="5400" b="1" dirty="0">
                <a:solidFill>
                  <a:srgbClr val="E86E78"/>
                </a:solidFill>
                <a:latin typeface="Segoe UI"/>
              </a:rPr>
              <a:t>machine learning model </a:t>
            </a:r>
            <a:r>
              <a:rPr lang="en-GB" sz="5400" dirty="0">
                <a:solidFill>
                  <a:srgbClr val="000000"/>
                </a:solidFill>
                <a:latin typeface="Calibri"/>
                <a:cs typeface="Calibri"/>
              </a:rPr>
              <a:t>that</a:t>
            </a:r>
            <a:r>
              <a:rPr lang="en-GB" sz="5400" dirty="0">
                <a:ea typeface="+mn-lt"/>
                <a:cs typeface="+mn-lt"/>
              </a:rPr>
              <a:t> could recognize</a:t>
            </a:r>
            <a:r>
              <a:rPr lang="en-GB" sz="5400" dirty="0">
                <a:solidFill>
                  <a:srgbClr val="0A4749"/>
                </a:solidFill>
                <a:latin typeface="Segoe UI"/>
              </a:rPr>
              <a:t> </a:t>
            </a:r>
            <a:r>
              <a:rPr lang="en-GB" sz="5400" dirty="0">
                <a:ea typeface="+mn-lt"/>
                <a:cs typeface="+mn-lt"/>
              </a:rPr>
              <a:t>seventeen (17)</a:t>
            </a:r>
            <a:r>
              <a:rPr lang="en-GB" sz="5400" dirty="0">
                <a:solidFill>
                  <a:srgbClr val="000000"/>
                </a:solidFill>
                <a:latin typeface="Calibri"/>
                <a:cs typeface="Calibri"/>
              </a:rPr>
              <a:t> </a:t>
            </a:r>
            <a:r>
              <a:rPr lang="en-GB" sz="5400" b="1" dirty="0">
                <a:solidFill>
                  <a:srgbClr val="E86E78"/>
                </a:solidFill>
                <a:latin typeface="Segoe UI"/>
              </a:rPr>
              <a:t>leaf diseases</a:t>
            </a:r>
            <a:r>
              <a:rPr lang="en-GB" sz="5400" dirty="0">
                <a:solidFill>
                  <a:srgbClr val="0D5E61"/>
                </a:solidFill>
                <a:latin typeface="Segoe UI"/>
              </a:rPr>
              <a:t> in four (4)</a:t>
            </a:r>
            <a:r>
              <a:rPr lang="en-GB" sz="5400" dirty="0">
                <a:solidFill>
                  <a:srgbClr val="0A4749"/>
                </a:solidFill>
                <a:latin typeface="Segoe UI"/>
              </a:rPr>
              <a:t> </a:t>
            </a:r>
            <a:r>
              <a:rPr lang="en-GB" sz="5400" b="1" dirty="0">
                <a:solidFill>
                  <a:srgbClr val="E86E78"/>
                </a:solidFill>
                <a:latin typeface="Segoe UI"/>
              </a:rPr>
              <a:t>crops</a:t>
            </a:r>
            <a:r>
              <a:rPr lang="en-GB" sz="5400" dirty="0">
                <a:solidFill>
                  <a:srgbClr val="0A4749"/>
                </a:solidFill>
                <a:latin typeface="Segoe UI"/>
              </a:rPr>
              <a:t>.</a:t>
            </a:r>
            <a:endParaRPr lang="en-US" sz="5400">
              <a:cs typeface="Calibri"/>
            </a:endParaRPr>
          </a:p>
        </p:txBody>
      </p:sp>
      <p:cxnSp>
        <p:nvCxnSpPr>
          <p:cNvPr id="17" name="Straight Connector 16">
            <a:extLst>
              <a:ext uri="{FF2B5EF4-FFF2-40B4-BE49-F238E27FC236}">
                <a16:creationId xmlns:a16="http://schemas.microsoft.com/office/drawing/2014/main" id="{316F8FD6-324D-4B23-9770-7035895194A7}"/>
              </a:ext>
            </a:extLst>
          </p:cNvPr>
          <p:cNvCxnSpPr>
            <a:cxnSpLocks/>
          </p:cNvCxnSpPr>
          <p:nvPr/>
        </p:nvCxnSpPr>
        <p:spPr>
          <a:xfrm flipV="1">
            <a:off x="-13402" y="9706612"/>
            <a:ext cx="5522079" cy="0"/>
          </a:xfrm>
          <a:prstGeom prst="line">
            <a:avLst/>
          </a:prstGeom>
          <a:noFill/>
          <a:ln w="69850" cap="sq" cmpd="sng" algn="ctr">
            <a:solidFill>
              <a:srgbClr val="0A4749"/>
            </a:solidFill>
            <a:prstDash val="solid"/>
            <a:miter lim="800000"/>
          </a:ln>
          <a:effectLst/>
        </p:spPr>
      </p:cxnSp>
      <p:cxnSp>
        <p:nvCxnSpPr>
          <p:cNvPr id="18" name="Straight Connector 17">
            <a:extLst>
              <a:ext uri="{FF2B5EF4-FFF2-40B4-BE49-F238E27FC236}">
                <a16:creationId xmlns:a16="http://schemas.microsoft.com/office/drawing/2014/main" id="{2C779EF9-71E6-40E3-8528-61927CD3A090}"/>
              </a:ext>
            </a:extLst>
          </p:cNvPr>
          <p:cNvCxnSpPr>
            <a:cxnSpLocks/>
          </p:cNvCxnSpPr>
          <p:nvPr/>
        </p:nvCxnSpPr>
        <p:spPr>
          <a:xfrm flipV="1">
            <a:off x="1573010" y="41852319"/>
            <a:ext cx="28672370" cy="38142"/>
          </a:xfrm>
          <a:prstGeom prst="line">
            <a:avLst/>
          </a:prstGeom>
          <a:noFill/>
          <a:ln w="69850" cap="sq" cmpd="sng" algn="ctr">
            <a:solidFill>
              <a:srgbClr val="0A4749"/>
            </a:solidFill>
            <a:prstDash val="solid"/>
            <a:miter lim="800000"/>
          </a:ln>
          <a:effectLst/>
        </p:spPr>
      </p:cxnSp>
      <p:cxnSp>
        <p:nvCxnSpPr>
          <p:cNvPr id="22" name="Straight Connector 21">
            <a:extLst>
              <a:ext uri="{FF2B5EF4-FFF2-40B4-BE49-F238E27FC236}">
                <a16:creationId xmlns:a16="http://schemas.microsoft.com/office/drawing/2014/main" id="{8A4A034C-DE74-4F99-A7B8-A63F9FDB7061}"/>
              </a:ext>
            </a:extLst>
          </p:cNvPr>
          <p:cNvCxnSpPr>
            <a:cxnSpLocks/>
          </p:cNvCxnSpPr>
          <p:nvPr/>
        </p:nvCxnSpPr>
        <p:spPr>
          <a:xfrm>
            <a:off x="1909108" y="42538832"/>
            <a:ext cx="14041152" cy="0"/>
          </a:xfrm>
          <a:prstGeom prst="line">
            <a:avLst/>
          </a:prstGeom>
          <a:noFill/>
          <a:ln w="19050" cap="sq" cmpd="sng" algn="ctr">
            <a:noFill/>
            <a:prstDash val="solid"/>
            <a:miter lim="800000"/>
            <a:headEnd type="none" w="lg" len="med"/>
            <a:tailEnd type="none" w="lg" len="med"/>
          </a:ln>
          <a:effectLst/>
        </p:spPr>
      </p:cxnSp>
      <p:sp>
        <p:nvSpPr>
          <p:cNvPr id="30" name="Rectangle 29">
            <a:extLst>
              <a:ext uri="{FF2B5EF4-FFF2-40B4-BE49-F238E27FC236}">
                <a16:creationId xmlns:a16="http://schemas.microsoft.com/office/drawing/2014/main" id="{82FC8275-77D7-4243-ABA8-20BC6A7A15D8}"/>
              </a:ext>
            </a:extLst>
          </p:cNvPr>
          <p:cNvSpPr/>
          <p:nvPr/>
        </p:nvSpPr>
        <p:spPr>
          <a:xfrm>
            <a:off x="19457915" y="11551373"/>
            <a:ext cx="9600969" cy="8906240"/>
          </a:xfrm>
          <a:prstGeom prst="rect">
            <a:avLst/>
          </a:prstGeom>
          <a:solidFill>
            <a:sysClr val="window" lastClr="FFFFFF">
              <a:alpha val="20000"/>
            </a:sysClr>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algn="ctr" defTabSz="1751511">
              <a:defRPr/>
            </a:pPr>
            <a:endParaRPr lang="en-GB" sz="1600" kern="0" dirty="0">
              <a:solidFill>
                <a:srgbClr val="000000"/>
              </a:solidFill>
              <a:latin typeface="Segoe UI"/>
              <a:cs typeface="Segoe UI"/>
            </a:endParaRPr>
          </a:p>
        </p:txBody>
      </p:sp>
      <p:sp>
        <p:nvSpPr>
          <p:cNvPr id="36" name="Rectangle 35">
            <a:extLst>
              <a:ext uri="{FF2B5EF4-FFF2-40B4-BE49-F238E27FC236}">
                <a16:creationId xmlns:a16="http://schemas.microsoft.com/office/drawing/2014/main" id="{82D425B8-08D5-4736-988A-948FF5C6692C}"/>
              </a:ext>
            </a:extLst>
          </p:cNvPr>
          <p:cNvSpPr/>
          <p:nvPr/>
        </p:nvSpPr>
        <p:spPr>
          <a:xfrm>
            <a:off x="19457819" y="21385008"/>
            <a:ext cx="9775886" cy="8113728"/>
          </a:xfrm>
          <a:prstGeom prst="rect">
            <a:avLst/>
          </a:prstGeom>
          <a:solidFill>
            <a:sysClr val="window" lastClr="FFFFFF">
              <a:alpha val="20000"/>
            </a:sysClr>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algn="ctr" defTabSz="1751511">
              <a:defRPr/>
            </a:pPr>
            <a:endParaRPr lang="en-GB" sz="1600" kern="0" dirty="0">
              <a:latin typeface="Segoe UI"/>
              <a:cs typeface="Segoe UI"/>
            </a:endParaRPr>
          </a:p>
        </p:txBody>
      </p:sp>
      <p:grpSp>
        <p:nvGrpSpPr>
          <p:cNvPr id="37" name="Group 36">
            <a:extLst>
              <a:ext uri="{FF2B5EF4-FFF2-40B4-BE49-F238E27FC236}">
                <a16:creationId xmlns:a16="http://schemas.microsoft.com/office/drawing/2014/main" id="{C7FC39EC-73B8-4233-B74F-3E39A52C86EE}"/>
              </a:ext>
            </a:extLst>
          </p:cNvPr>
          <p:cNvGrpSpPr/>
          <p:nvPr/>
        </p:nvGrpSpPr>
        <p:grpSpPr>
          <a:xfrm>
            <a:off x="19493285" y="30138974"/>
            <a:ext cx="9661514" cy="9135447"/>
            <a:chOff x="20694886" y="29382900"/>
            <a:chExt cx="7895354" cy="7600180"/>
          </a:xfrm>
        </p:grpSpPr>
        <p:sp>
          <p:nvSpPr>
            <p:cNvPr id="38" name="Rectangle 37">
              <a:extLst>
                <a:ext uri="{FF2B5EF4-FFF2-40B4-BE49-F238E27FC236}">
                  <a16:creationId xmlns:a16="http://schemas.microsoft.com/office/drawing/2014/main" id="{49E4F71A-4ECD-4955-86E4-E4F5DFF2D74B}"/>
                </a:ext>
              </a:extLst>
            </p:cNvPr>
            <p:cNvSpPr/>
            <p:nvPr/>
          </p:nvSpPr>
          <p:spPr>
            <a:xfrm>
              <a:off x="20694886" y="35685700"/>
              <a:ext cx="7895354" cy="1297380"/>
            </a:xfrm>
            <a:prstGeom prst="rect">
              <a:avLst/>
            </a:prstGeom>
            <a:noFill/>
            <a:ln w="19050" cap="sq" cmpd="sng" algn="ctr">
              <a:noFill/>
              <a:prstDash val="solid"/>
              <a:miter lim="800000"/>
            </a:ln>
            <a:effectLst/>
          </p:spPr>
          <p:txBody>
            <a:bodyPr rot="0" spcFirstLastPara="0" vertOverflow="overflow" horzOverflow="overflow" vert="horz" wrap="square" lIns="89891" tIns="89891" rIns="0" bIns="0"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1600" kern="0" dirty="0">
                <a:solidFill>
                  <a:srgbClr val="E86E78"/>
                </a:solidFill>
                <a:latin typeface="Segoe UI"/>
                <a:cs typeface="Segoe UI"/>
              </a:endParaRPr>
            </a:p>
          </p:txBody>
        </p:sp>
        <p:sp>
          <p:nvSpPr>
            <p:cNvPr id="39" name="Rectangle 38">
              <a:extLst>
                <a:ext uri="{FF2B5EF4-FFF2-40B4-BE49-F238E27FC236}">
                  <a16:creationId xmlns:a16="http://schemas.microsoft.com/office/drawing/2014/main" id="{6B939653-5F77-4FFD-97BB-C7C8545EF343}"/>
                </a:ext>
              </a:extLst>
            </p:cNvPr>
            <p:cNvSpPr/>
            <p:nvPr/>
          </p:nvSpPr>
          <p:spPr>
            <a:xfrm>
              <a:off x="20694886" y="29382898"/>
              <a:ext cx="7895354" cy="6302802"/>
            </a:xfrm>
            <a:prstGeom prst="rect">
              <a:avLst/>
            </a:prstGeom>
            <a:solidFill>
              <a:sysClr val="window" lastClr="FFFFFF">
                <a:alpha val="20000"/>
              </a:sysClr>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algn="ctr" defTabSz="1751511">
                <a:defRPr/>
              </a:pPr>
              <a:r>
                <a:rPr lang="en-GB" sz="1600" kern="0" dirty="0">
                  <a:latin typeface="Segoe UI"/>
                </a:rPr>
                <a:t>]</a:t>
              </a:r>
            </a:p>
          </p:txBody>
        </p:sp>
      </p:grpSp>
      <p:grpSp>
        <p:nvGrpSpPr>
          <p:cNvPr id="40" name="Group 39">
            <a:extLst>
              <a:ext uri="{FF2B5EF4-FFF2-40B4-BE49-F238E27FC236}">
                <a16:creationId xmlns:a16="http://schemas.microsoft.com/office/drawing/2014/main" id="{2B1C431A-E3A4-4755-9B7D-CAC63D7996F5}"/>
              </a:ext>
            </a:extLst>
          </p:cNvPr>
          <p:cNvGrpSpPr/>
          <p:nvPr/>
        </p:nvGrpSpPr>
        <p:grpSpPr>
          <a:xfrm>
            <a:off x="9712986" y="11260946"/>
            <a:ext cx="8751996" cy="9087513"/>
            <a:chOff x="10673408" y="11576363"/>
            <a:chExt cx="9217223" cy="8497093"/>
          </a:xfrm>
        </p:grpSpPr>
        <p:sp>
          <p:nvSpPr>
            <p:cNvPr id="41" name="Rectangle: Top Corners One Rounded and One Snipped 40">
              <a:extLst>
                <a:ext uri="{FF2B5EF4-FFF2-40B4-BE49-F238E27FC236}">
                  <a16:creationId xmlns:a16="http://schemas.microsoft.com/office/drawing/2014/main" id="{0ACA7F7D-E5A2-43F7-82BA-E23EB39F088D}"/>
                </a:ext>
              </a:extLst>
            </p:cNvPr>
            <p:cNvSpPr/>
            <p:nvPr/>
          </p:nvSpPr>
          <p:spPr>
            <a:xfrm>
              <a:off x="10962531" y="11864492"/>
              <a:ext cx="8928100" cy="8208964"/>
            </a:xfrm>
            <a:prstGeom prst="snipRoundRect">
              <a:avLst/>
            </a:prstGeom>
            <a:solidFill>
              <a:srgbClr val="83CCAE"/>
            </a:solidFill>
            <a:ln w="50800" cap="sq" cmpd="sng" algn="ctr">
              <a:noFill/>
              <a:prstDash val="solid"/>
              <a:miter lim="800000"/>
            </a:ln>
            <a:effectLst/>
          </p:spPr>
          <p:txBody>
            <a:bodyPr rot="0" spcFirstLastPara="0" vertOverflow="overflow" horzOverflow="overflow" vert="horz" wrap="square" lIns="71913" tIns="0"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spcAft>
                  <a:spcPts val="400"/>
                </a:spcAft>
                <a:defRPr/>
              </a:pPr>
              <a:r>
                <a:rPr lang="en-US" sz="6000" b="1" kern="0" dirty="0">
                  <a:solidFill>
                    <a:srgbClr val="0A4749"/>
                  </a:solidFill>
                  <a:latin typeface="Segoe UI"/>
                </a:rPr>
                <a:t>Introduction</a:t>
              </a:r>
              <a:endParaRPr lang="en-US" sz="6000" b="1" kern="0" dirty="0">
                <a:solidFill>
                  <a:srgbClr val="0A4749"/>
                </a:solidFill>
                <a:latin typeface="Segoe UI"/>
                <a:cs typeface="Segoe UI"/>
              </a:endParaRPr>
            </a:p>
            <a:p>
              <a:pPr defTabSz="1751511">
                <a:spcAft>
                  <a:spcPts val="200"/>
                </a:spcAft>
                <a:defRPr/>
              </a:pPr>
              <a:r>
                <a:rPr lang="en-GB" sz="4000" kern="0" dirty="0">
                  <a:ea typeface="+mn-lt"/>
                  <a:cs typeface="+mn-lt"/>
                </a:rPr>
                <a:t>Ghana's Ministry of Food and Agriculture reported a total extension officer-to-farmer population ratio of 1:704 in 2019. As a result, many farmers go about their farming activities with little or no direction or understanding of how to deal with crop pests and diseases on their fields.</a:t>
              </a:r>
              <a:endParaRPr lang="en-GB" sz="4000" dirty="0">
                <a:cs typeface="Calibri"/>
              </a:endParaRPr>
            </a:p>
          </p:txBody>
        </p:sp>
        <p:sp>
          <p:nvSpPr>
            <p:cNvPr id="42" name="Rectangle: Top Corners One Rounded and One Snipped 41">
              <a:extLst>
                <a:ext uri="{FF2B5EF4-FFF2-40B4-BE49-F238E27FC236}">
                  <a16:creationId xmlns:a16="http://schemas.microsoft.com/office/drawing/2014/main" id="{CEB23461-F5BB-4F24-B69D-ADD9E8ECE342}"/>
                </a:ext>
              </a:extLst>
            </p:cNvPr>
            <p:cNvSpPr/>
            <p:nvPr/>
          </p:nvSpPr>
          <p:spPr>
            <a:xfrm>
              <a:off x="10673408" y="11576363"/>
              <a:ext cx="8928100" cy="8208960"/>
            </a:xfrm>
            <a:prstGeom prst="snipRoundRect">
              <a:avLst/>
            </a:prstGeom>
            <a:no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grpSp>
        <p:nvGrpSpPr>
          <p:cNvPr id="43" name="Group 42">
            <a:extLst>
              <a:ext uri="{FF2B5EF4-FFF2-40B4-BE49-F238E27FC236}">
                <a16:creationId xmlns:a16="http://schemas.microsoft.com/office/drawing/2014/main" id="{B167A32D-3473-49BA-BE69-BE5E995C2DBC}"/>
              </a:ext>
            </a:extLst>
          </p:cNvPr>
          <p:cNvGrpSpPr/>
          <p:nvPr/>
        </p:nvGrpSpPr>
        <p:grpSpPr>
          <a:xfrm>
            <a:off x="1346263" y="20670605"/>
            <a:ext cx="7996089" cy="9621507"/>
            <a:chOff x="1312863" y="20217126"/>
            <a:chExt cx="9217222" cy="8497091"/>
          </a:xfrm>
        </p:grpSpPr>
        <p:sp>
          <p:nvSpPr>
            <p:cNvPr id="44" name="Rectangle: Diagonal Corners Rounded 43">
              <a:extLst>
                <a:ext uri="{FF2B5EF4-FFF2-40B4-BE49-F238E27FC236}">
                  <a16:creationId xmlns:a16="http://schemas.microsoft.com/office/drawing/2014/main" id="{CD284A8B-5F25-4107-8E1E-BDB544C37C0F}"/>
                </a:ext>
              </a:extLst>
            </p:cNvPr>
            <p:cNvSpPr/>
            <p:nvPr/>
          </p:nvSpPr>
          <p:spPr>
            <a:xfrm flipH="1">
              <a:off x="1601985" y="20505254"/>
              <a:ext cx="8928100" cy="8208963"/>
            </a:xfrm>
            <a:prstGeom prst="round2DiagRect">
              <a:avLst/>
            </a:prstGeom>
            <a:solidFill>
              <a:srgbClr val="83CCAE"/>
            </a:solidFill>
            <a:ln w="50800" cap="sq" cmpd="sng" algn="ctr">
              <a:noFill/>
              <a:prstDash val="solid"/>
              <a:miter lim="800000"/>
            </a:ln>
            <a:effectLst/>
          </p:spPr>
          <p:txBody>
            <a:bodyPr rot="0" spcFirstLastPara="0" vertOverflow="overflow" horzOverflow="overflow" vert="horz" wrap="square" lIns="71913" tIns="0"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spcAft>
                  <a:spcPts val="400"/>
                </a:spcAft>
                <a:defRPr/>
              </a:pPr>
              <a:r>
                <a:rPr lang="en-US" sz="5400" b="1" kern="0" dirty="0">
                  <a:solidFill>
                    <a:srgbClr val="0A4749"/>
                  </a:solidFill>
                  <a:latin typeface="Segoe UI"/>
                </a:rPr>
                <a:t>Problem Statement</a:t>
              </a:r>
              <a:endParaRPr lang="en-US" sz="5400" dirty="0">
                <a:cs typeface="Calibri"/>
              </a:endParaRPr>
            </a:p>
            <a:p>
              <a:pPr marL="571500" indent="-571500" defTabSz="1751511">
                <a:spcAft>
                  <a:spcPts val="200"/>
                </a:spcAft>
                <a:buFont typeface="Arial"/>
                <a:buChar char="•"/>
                <a:defRPr/>
              </a:pPr>
              <a:r>
                <a:rPr lang="en-GB" sz="4000" kern="0" dirty="0">
                  <a:ea typeface="+mn-lt"/>
                  <a:cs typeface="+mn-lt"/>
                </a:rPr>
                <a:t>Farmers have a difficult time detecting plant diseases with their naked eye </a:t>
              </a:r>
            </a:p>
            <a:p>
              <a:pPr marL="571500" indent="-571500" defTabSz="1751511">
                <a:spcAft>
                  <a:spcPts val="200"/>
                </a:spcAft>
                <a:buFont typeface="Arial"/>
                <a:buChar char="•"/>
                <a:defRPr/>
              </a:pPr>
              <a:r>
                <a:rPr lang="en-GB" sz="4000" kern="0" dirty="0">
                  <a:ea typeface="+mn-lt"/>
                  <a:cs typeface="+mn-lt"/>
                </a:rPr>
                <a:t>Farmers spend a lot of time and effort manually examining plants for signs of infection.</a:t>
              </a:r>
            </a:p>
            <a:p>
              <a:pPr marL="571500" indent="-571500" defTabSz="1751511">
                <a:spcAft>
                  <a:spcPts val="200"/>
                </a:spcAft>
                <a:buFont typeface="Arial"/>
                <a:buChar char="•"/>
                <a:defRPr/>
              </a:pPr>
              <a:r>
                <a:rPr lang="en-GB" sz="4000" kern="0" dirty="0">
                  <a:cs typeface="Calibri"/>
                </a:rPr>
                <a:t>Farmers rely on outmoded methods of diagnosing crop diseases.</a:t>
              </a:r>
            </a:p>
          </p:txBody>
        </p:sp>
        <p:sp>
          <p:nvSpPr>
            <p:cNvPr id="45" name="Rectangle: Diagonal Corners Rounded 44">
              <a:extLst>
                <a:ext uri="{FF2B5EF4-FFF2-40B4-BE49-F238E27FC236}">
                  <a16:creationId xmlns:a16="http://schemas.microsoft.com/office/drawing/2014/main" id="{1592F6F6-BCE4-4DBF-AADA-7274E0E97AAC}"/>
                </a:ext>
              </a:extLst>
            </p:cNvPr>
            <p:cNvSpPr/>
            <p:nvPr/>
          </p:nvSpPr>
          <p:spPr>
            <a:xfrm rot="10800000" flipH="1">
              <a:off x="1312863" y="20217126"/>
              <a:ext cx="8928100" cy="8208962"/>
            </a:xfrm>
            <a:prstGeom prst="round2DiagRect">
              <a:avLst/>
            </a:prstGeom>
            <a:no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grpSp>
        <p:nvGrpSpPr>
          <p:cNvPr id="46" name="Group 45">
            <a:extLst>
              <a:ext uri="{FF2B5EF4-FFF2-40B4-BE49-F238E27FC236}">
                <a16:creationId xmlns:a16="http://schemas.microsoft.com/office/drawing/2014/main" id="{BDE6F721-1BCB-46B7-870C-3838DEFBA82A}"/>
              </a:ext>
            </a:extLst>
          </p:cNvPr>
          <p:cNvGrpSpPr/>
          <p:nvPr/>
        </p:nvGrpSpPr>
        <p:grpSpPr>
          <a:xfrm>
            <a:off x="9868942" y="20670605"/>
            <a:ext cx="8377327" cy="9621504"/>
            <a:chOff x="10673408" y="20217126"/>
            <a:chExt cx="9217222" cy="8497091"/>
          </a:xfrm>
        </p:grpSpPr>
        <p:sp>
          <p:nvSpPr>
            <p:cNvPr id="47" name="Freeform: Shape 46">
              <a:extLst>
                <a:ext uri="{FF2B5EF4-FFF2-40B4-BE49-F238E27FC236}">
                  <a16:creationId xmlns:a16="http://schemas.microsoft.com/office/drawing/2014/main" id="{0D72B303-6797-4315-A7F1-C90AC6C3B275}"/>
                </a:ext>
              </a:extLst>
            </p:cNvPr>
            <p:cNvSpPr/>
            <p:nvPr/>
          </p:nvSpPr>
          <p:spPr>
            <a:xfrm>
              <a:off x="10962531" y="20505256"/>
              <a:ext cx="8928099" cy="8208961"/>
            </a:xfrm>
            <a:prstGeom prst="roundRect">
              <a:avLst/>
            </a:prstGeom>
            <a:solidFill>
              <a:srgbClr val="83CCAE"/>
            </a:solidFill>
            <a:ln w="50800" cap="sq" cmpd="sng" algn="ctr">
              <a:noFill/>
              <a:prstDash val="solid"/>
              <a:miter lim="800000"/>
            </a:ln>
            <a:effectLst/>
          </p:spPr>
          <p:txBody>
            <a:bodyPr rot="0" spcFirstLastPara="0" vertOverflow="overflow" horzOverflow="overflow" vert="horz" wrap="square" lIns="71913" tIns="0"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spcAft>
                  <a:spcPts val="400"/>
                </a:spcAft>
                <a:defRPr/>
              </a:pPr>
              <a:r>
                <a:rPr lang="en-US" sz="4800" b="1" kern="0" dirty="0">
                  <a:solidFill>
                    <a:srgbClr val="0A4749"/>
                  </a:solidFill>
                  <a:latin typeface="Segoe UI"/>
                  <a:cs typeface="Segoe UI"/>
                </a:rPr>
                <a:t>Literature Review Summary</a:t>
              </a:r>
            </a:p>
            <a:p>
              <a:pPr defTabSz="1751511">
                <a:spcAft>
                  <a:spcPts val="400"/>
                </a:spcAft>
                <a:defRPr/>
              </a:pPr>
              <a:r>
                <a:rPr lang="en-GB" sz="3600" kern="0" dirty="0">
                  <a:ea typeface="+mn-lt"/>
                  <a:cs typeface="+mn-lt"/>
                </a:rPr>
                <a:t>Various literatures from both the theoretical and experiential sides were researched from numerous sources relevant to the implementation of such projects, and in the end, a suitable approach was picked to develop the project. This study also revealed some methods for improving the accuracy of the final model. Critically evaluating previous systems was also essential in the development of this current initiative. </a:t>
              </a:r>
              <a:endParaRPr lang="en-GB" sz="3600" kern="0">
                <a:solidFill>
                  <a:srgbClr val="000000"/>
                </a:solidFill>
                <a:latin typeface="Segoe UI"/>
                <a:cs typeface="Segoe UI"/>
              </a:endParaRPr>
            </a:p>
          </p:txBody>
        </p:sp>
        <p:sp>
          <p:nvSpPr>
            <p:cNvPr id="48" name="Rectangle: Top Corners Snipped 47">
              <a:extLst>
                <a:ext uri="{FF2B5EF4-FFF2-40B4-BE49-F238E27FC236}">
                  <a16:creationId xmlns:a16="http://schemas.microsoft.com/office/drawing/2014/main" id="{8EAF2257-9E57-4383-9C27-54487924F89E}"/>
                </a:ext>
              </a:extLst>
            </p:cNvPr>
            <p:cNvSpPr/>
            <p:nvPr/>
          </p:nvSpPr>
          <p:spPr>
            <a:xfrm rot="10800000">
              <a:off x="10673408" y="20217126"/>
              <a:ext cx="8928100" cy="8208962"/>
            </a:xfrm>
            <a:prstGeom prst="roundRect">
              <a:avLst/>
            </a:prstGeom>
            <a:no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grpSp>
        <p:nvGrpSpPr>
          <p:cNvPr id="64" name="Group 63">
            <a:extLst>
              <a:ext uri="{FF2B5EF4-FFF2-40B4-BE49-F238E27FC236}">
                <a16:creationId xmlns:a16="http://schemas.microsoft.com/office/drawing/2014/main" id="{9BF88066-26DA-49EB-8D3C-0BCDDB4F1E7E}"/>
              </a:ext>
            </a:extLst>
          </p:cNvPr>
          <p:cNvGrpSpPr/>
          <p:nvPr/>
        </p:nvGrpSpPr>
        <p:grpSpPr>
          <a:xfrm>
            <a:off x="1339517" y="11260946"/>
            <a:ext cx="7996088" cy="9087512"/>
            <a:chOff x="1312863" y="11576363"/>
            <a:chExt cx="9217222" cy="8497091"/>
          </a:xfrm>
        </p:grpSpPr>
        <p:sp>
          <p:nvSpPr>
            <p:cNvPr id="60" name="Freeform: Shape 59">
              <a:extLst>
                <a:ext uri="{FF2B5EF4-FFF2-40B4-BE49-F238E27FC236}">
                  <a16:creationId xmlns:a16="http://schemas.microsoft.com/office/drawing/2014/main" id="{F7691204-6400-407C-B29B-3863364ECBDB}"/>
                </a:ext>
              </a:extLst>
            </p:cNvPr>
            <p:cNvSpPr/>
            <p:nvPr/>
          </p:nvSpPr>
          <p:spPr>
            <a:xfrm>
              <a:off x="1601985" y="11864491"/>
              <a:ext cx="8928100" cy="8208963"/>
            </a:xfrm>
            <a:prstGeom prst="round2SameRect">
              <a:avLst>
                <a:gd name="adj1" fmla="val 0"/>
                <a:gd name="adj2" fmla="val 23201"/>
              </a:avLst>
            </a:prstGeom>
            <a:solidFill>
              <a:srgbClr val="83CCAE"/>
            </a:solidFill>
            <a:ln w="50800" cap="sq" cmpd="sng" algn="ctr">
              <a:noFill/>
              <a:prstDash val="solid"/>
              <a:miter lim="800000"/>
            </a:ln>
            <a:effectLst/>
          </p:spPr>
          <p:txBody>
            <a:bodyPr rot="0" spcFirstLastPara="0" vertOverflow="overflow" horzOverflow="overflow" vert="horz" wrap="square" lIns="0" tIns="197761" rIns="125848" bIns="125848"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spcAft>
                  <a:spcPts val="400"/>
                </a:spcAft>
                <a:defRPr/>
              </a:pPr>
              <a:r>
                <a:rPr lang="en-US" sz="5400" b="1" kern="0" dirty="0">
                  <a:solidFill>
                    <a:srgbClr val="0A4749"/>
                  </a:solidFill>
                  <a:latin typeface="Segoe UI"/>
                </a:rPr>
                <a:t>Abstract</a:t>
              </a:r>
              <a:endParaRPr lang="en-US" sz="5400" b="1" kern="0" dirty="0">
                <a:solidFill>
                  <a:srgbClr val="0A4749"/>
                </a:solidFill>
                <a:latin typeface="Segoe UI"/>
                <a:cs typeface="Segoe UI"/>
              </a:endParaRPr>
            </a:p>
            <a:p>
              <a:pPr defTabSz="1751511">
                <a:spcAft>
                  <a:spcPts val="200"/>
                </a:spcAft>
                <a:defRPr/>
              </a:pPr>
              <a:r>
                <a:rPr lang="en-GB" sz="3600" kern="0" dirty="0">
                  <a:ea typeface="+mn-lt"/>
                  <a:cs typeface="+mn-lt"/>
                </a:rPr>
                <a:t>Ghana losses 30 per cent of its annual crop yields to pests and disease infestation, the situation could be attributed to limited access to plant health services owing to inadequate extension officers. The impact of pests and diseases on crop production is a danger to the country's food security since it lowers yields and quality, reducing farmer revenue and nutrients for consumers. </a:t>
              </a:r>
              <a:endParaRPr lang="en-GB" sz="3600" dirty="0">
                <a:cs typeface="Calibri"/>
              </a:endParaRPr>
            </a:p>
          </p:txBody>
        </p:sp>
        <p:sp>
          <p:nvSpPr>
            <p:cNvPr id="61" name="Rectangle: Top Corners Rounded 60">
              <a:extLst>
                <a:ext uri="{FF2B5EF4-FFF2-40B4-BE49-F238E27FC236}">
                  <a16:creationId xmlns:a16="http://schemas.microsoft.com/office/drawing/2014/main" id="{307247D4-F1F7-4354-856D-475F13943852}"/>
                </a:ext>
              </a:extLst>
            </p:cNvPr>
            <p:cNvSpPr/>
            <p:nvPr/>
          </p:nvSpPr>
          <p:spPr>
            <a:xfrm>
              <a:off x="1312863" y="11576363"/>
              <a:ext cx="8928100" cy="8208962"/>
            </a:xfrm>
            <a:prstGeom prst="round2SameRect">
              <a:avLst>
                <a:gd name="adj1" fmla="val 0"/>
                <a:gd name="adj2" fmla="val 23201"/>
              </a:avLst>
            </a:prstGeom>
            <a:noFill/>
            <a:ln w="69850" cap="sq" cmpd="sng" algn="ctr">
              <a:solidFill>
                <a:srgbClr val="0A4749"/>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endParaRPr lang="en-GB" sz="2497" kern="0">
                <a:solidFill>
                  <a:srgbClr val="3F3F3F"/>
                </a:solidFill>
                <a:latin typeface="Segoe UI"/>
              </a:endParaRPr>
            </a:p>
          </p:txBody>
        </p:sp>
      </p:grpSp>
      <p:sp>
        <p:nvSpPr>
          <p:cNvPr id="2" name="TextBox 1">
            <a:extLst>
              <a:ext uri="{FF2B5EF4-FFF2-40B4-BE49-F238E27FC236}">
                <a16:creationId xmlns:a16="http://schemas.microsoft.com/office/drawing/2014/main" id="{765EFC92-486B-0EEB-2E2E-47898E5C940C}"/>
              </a:ext>
            </a:extLst>
          </p:cNvPr>
          <p:cNvSpPr txBox="1"/>
          <p:nvPr/>
        </p:nvSpPr>
        <p:spPr>
          <a:xfrm>
            <a:off x="3465753" y="1357356"/>
            <a:ext cx="233366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algn="ctr"/>
            <a:r>
              <a:rPr lang="en-US" sz="4800" dirty="0">
                <a:solidFill>
                  <a:schemeClr val="tx1">
                    <a:lumMod val="75000"/>
                    <a:lumOff val="25000"/>
                  </a:schemeClr>
                </a:solidFill>
                <a:latin typeface="Segoe UI Semibold"/>
                <a:cs typeface="Segoe UI Semibold"/>
              </a:rPr>
              <a:t>KWAME NKRUMAH UNIVERSITY OF SCIENCE AND TECHNOLOGY</a:t>
            </a:r>
            <a:endParaRPr lang="en-US" sz="4800">
              <a:solidFill>
                <a:schemeClr val="tx1">
                  <a:lumMod val="75000"/>
                  <a:lumOff val="25000"/>
                </a:schemeClr>
              </a:solidFill>
              <a:cs typeface="Calibri"/>
            </a:endParaRPr>
          </a:p>
          <a:p>
            <a:pPr algn="ctr"/>
            <a:r>
              <a:rPr lang="en-US" sz="4800" dirty="0">
                <a:solidFill>
                  <a:schemeClr val="tx1">
                    <a:lumMod val="75000"/>
                    <a:lumOff val="25000"/>
                  </a:schemeClr>
                </a:solidFill>
                <a:latin typeface="Segoe UI Semibold"/>
                <a:cs typeface="Segoe UI Semibold"/>
              </a:rPr>
              <a:t>COLLEGE OF SCIENCE: FACULTY OF PHYSICAL AND COMPUTATIONAL SCIENCES</a:t>
            </a:r>
          </a:p>
          <a:p>
            <a:pPr algn="ctr"/>
            <a:r>
              <a:rPr lang="en-US" sz="4800" dirty="0">
                <a:solidFill>
                  <a:schemeClr val="tx1">
                    <a:lumMod val="75000"/>
                    <a:lumOff val="25000"/>
                  </a:schemeClr>
                </a:solidFill>
                <a:latin typeface="Segoe UI Semibold"/>
                <a:cs typeface="Segoe UI Semibold"/>
              </a:rPr>
              <a:t>DEPARTMENT OF COMPUTER SCIENCE</a:t>
            </a:r>
          </a:p>
        </p:txBody>
      </p:sp>
      <p:pic>
        <p:nvPicPr>
          <p:cNvPr id="4" name="Picture 4" descr="A picture containing text&#10;&#10;Description automatically generated">
            <a:extLst>
              <a:ext uri="{FF2B5EF4-FFF2-40B4-BE49-F238E27FC236}">
                <a16:creationId xmlns:a16="http://schemas.microsoft.com/office/drawing/2014/main" id="{010288C0-595D-8042-C005-C24EADC229EB}"/>
              </a:ext>
            </a:extLst>
          </p:cNvPr>
          <p:cNvPicPr>
            <a:picLocks noChangeAspect="1"/>
          </p:cNvPicPr>
          <p:nvPr/>
        </p:nvPicPr>
        <p:blipFill>
          <a:blip r:embed="rId2"/>
          <a:stretch>
            <a:fillRect/>
          </a:stretch>
        </p:blipFill>
        <p:spPr>
          <a:xfrm>
            <a:off x="912954" y="9091"/>
            <a:ext cx="7853275" cy="4279482"/>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D76663B6-97EE-B9C2-4AA2-B6315A21F283}"/>
              </a:ext>
            </a:extLst>
          </p:cNvPr>
          <p:cNvPicPr>
            <a:picLocks noChangeAspect="1"/>
          </p:cNvPicPr>
          <p:nvPr/>
        </p:nvPicPr>
        <p:blipFill>
          <a:blip r:embed="rId3"/>
          <a:stretch>
            <a:fillRect/>
          </a:stretch>
        </p:blipFill>
        <p:spPr>
          <a:xfrm>
            <a:off x="25953186" y="352176"/>
            <a:ext cx="3897672" cy="3935819"/>
          </a:xfrm>
          <a:prstGeom prst="rect">
            <a:avLst/>
          </a:prstGeom>
        </p:spPr>
      </p:pic>
      <p:grpSp>
        <p:nvGrpSpPr>
          <p:cNvPr id="6" name="Group 5">
            <a:extLst>
              <a:ext uri="{FF2B5EF4-FFF2-40B4-BE49-F238E27FC236}">
                <a16:creationId xmlns:a16="http://schemas.microsoft.com/office/drawing/2014/main" id="{17A5A931-9D91-7016-8968-0888F004C7B7}"/>
              </a:ext>
            </a:extLst>
          </p:cNvPr>
          <p:cNvGrpSpPr/>
          <p:nvPr/>
        </p:nvGrpSpPr>
        <p:grpSpPr>
          <a:xfrm>
            <a:off x="19203033" y="11536762"/>
            <a:ext cx="9409982" cy="8548937"/>
            <a:chOff x="802220" y="28857888"/>
            <a:chExt cx="18891779" cy="7339913"/>
          </a:xfrm>
        </p:grpSpPr>
        <p:sp>
          <p:nvSpPr>
            <p:cNvPr id="23" name="Rectangle 22">
              <a:extLst>
                <a:ext uri="{FF2B5EF4-FFF2-40B4-BE49-F238E27FC236}">
                  <a16:creationId xmlns:a16="http://schemas.microsoft.com/office/drawing/2014/main" id="{AE31AFE4-3D3F-CF98-BE94-51C5DD1D6333}"/>
                </a:ext>
              </a:extLst>
            </p:cNvPr>
            <p:cNvSpPr>
              <a:spLocks/>
            </p:cNvSpPr>
            <p:nvPr/>
          </p:nvSpPr>
          <p:spPr>
            <a:xfrm>
              <a:off x="802220" y="28857888"/>
              <a:ext cx="18285609" cy="1440000"/>
            </a:xfrm>
            <a:prstGeom prst="rect">
              <a:avLst/>
            </a:prstGeom>
            <a:noFill/>
            <a:ln w="19050" cap="sq" cmpd="sng" algn="ctr">
              <a:noFill/>
              <a:prstDash val="solid"/>
              <a:miter lim="800000"/>
            </a:ln>
            <a:effectLst/>
          </p:spPr>
          <p:txBody>
            <a:bodyPr rot="0" spcFirstLastPara="0" vertOverflow="overflow" horzOverflow="overflow" vert="horz" wrap="square" lIns="503392" tIns="323609" rIns="0" bIns="0"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r>
                <a:rPr lang="en-GB" sz="6000" b="1" kern="0" dirty="0">
                  <a:solidFill>
                    <a:srgbClr val="0A4749"/>
                  </a:solidFill>
                  <a:latin typeface="Segoe UI"/>
                </a:rPr>
                <a:t>Results Analysis</a:t>
              </a:r>
              <a:endParaRPr lang="en-GB" sz="6000" b="1" kern="0">
                <a:solidFill>
                  <a:srgbClr val="0A4749"/>
                </a:solidFill>
                <a:latin typeface="Segoe UI"/>
                <a:cs typeface="Segoe UI"/>
              </a:endParaRPr>
            </a:p>
          </p:txBody>
        </p:sp>
        <p:sp>
          <p:nvSpPr>
            <p:cNvPr id="24" name="Rectangle 23">
              <a:extLst>
                <a:ext uri="{FF2B5EF4-FFF2-40B4-BE49-F238E27FC236}">
                  <a16:creationId xmlns:a16="http://schemas.microsoft.com/office/drawing/2014/main" id="{851203B2-A6CB-62FA-6B52-59F789980F4A}"/>
                </a:ext>
              </a:extLst>
            </p:cNvPr>
            <p:cNvSpPr/>
            <p:nvPr/>
          </p:nvSpPr>
          <p:spPr>
            <a:xfrm>
              <a:off x="1360627" y="30282676"/>
              <a:ext cx="18333372" cy="5915125"/>
            </a:xfrm>
            <a:prstGeom prst="rect">
              <a:avLst/>
            </a:prstGeom>
            <a:noFill/>
            <a:ln w="19050" cap="sq" cmpd="sng" algn="ctr">
              <a:noFill/>
              <a:prstDash val="solid"/>
              <a:miter lim="800000"/>
            </a:ln>
            <a:effectLst/>
          </p:spPr>
          <p:txBody>
            <a:bodyPr rot="0" spcFirstLastPara="0" vertOverflow="overflow" horzOverflow="overflow" vert="horz" wrap="square" lIns="503392" tIns="143826" rIns="0" bIns="0"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marL="285750" indent="-285750" defTabSz="1751511">
                <a:buFont typeface="Arial"/>
                <a:buChar char="•"/>
                <a:defRPr/>
              </a:pPr>
              <a:r>
                <a:rPr lang="en-US" sz="3600" kern="0" dirty="0">
                  <a:latin typeface="Times New Roman"/>
                  <a:cs typeface="Times New Roman"/>
                </a:rPr>
                <a:t>The model produced was able to recognize the leaf diseases in the provided infected leaf photos with a validation accuracy of 77.7%</a:t>
              </a:r>
            </a:p>
            <a:p>
              <a:pPr marL="285750" indent="-285750" defTabSz="1751511">
                <a:buFont typeface="Arial"/>
                <a:buChar char="•"/>
                <a:defRPr/>
              </a:pPr>
              <a:r>
                <a:rPr lang="en-US" sz="3600" kern="0" dirty="0">
                  <a:latin typeface="Times New Roman"/>
                  <a:cs typeface="Times New Roman"/>
                </a:rPr>
                <a:t>One of the reasons we couldn't train a larger dataset to improve the model's accuracy and detect more diseases in crops was the limitation of computational power.</a:t>
              </a:r>
            </a:p>
            <a:p>
              <a:pPr marL="285750" indent="-285750" defTabSz="1751511">
                <a:buFont typeface="Arial"/>
                <a:buChar char="•"/>
                <a:defRPr/>
              </a:pPr>
              <a:r>
                <a:rPr lang="en-US" sz="3600" kern="0" dirty="0">
                  <a:latin typeface="Times New Roman"/>
                  <a:cs typeface="Times New Roman"/>
                </a:rPr>
                <a:t>With enough computational power, the model may be retrained on a larger dataset to improve accuracy and recognize </a:t>
              </a:r>
              <a:r>
                <a:rPr lang="en-US" sz="3600" kern="0">
                  <a:latin typeface="Times New Roman"/>
                  <a:cs typeface="Times New Roman"/>
                </a:rPr>
                <a:t>additional labels.</a:t>
              </a:r>
            </a:p>
          </p:txBody>
        </p:sp>
      </p:grpSp>
      <p:grpSp>
        <p:nvGrpSpPr>
          <p:cNvPr id="25" name="Group 24">
            <a:extLst>
              <a:ext uri="{FF2B5EF4-FFF2-40B4-BE49-F238E27FC236}">
                <a16:creationId xmlns:a16="http://schemas.microsoft.com/office/drawing/2014/main" id="{72C4B09D-556A-03E3-E165-D782E5819640}"/>
              </a:ext>
            </a:extLst>
          </p:cNvPr>
          <p:cNvGrpSpPr/>
          <p:nvPr/>
        </p:nvGrpSpPr>
        <p:grpSpPr>
          <a:xfrm>
            <a:off x="19465496" y="21371416"/>
            <a:ext cx="9163574" cy="7927291"/>
            <a:chOff x="1312863" y="28857888"/>
            <a:chExt cx="18285608" cy="8233753"/>
          </a:xfrm>
        </p:grpSpPr>
        <p:sp>
          <p:nvSpPr>
            <p:cNvPr id="26" name="Rectangle 25">
              <a:extLst>
                <a:ext uri="{FF2B5EF4-FFF2-40B4-BE49-F238E27FC236}">
                  <a16:creationId xmlns:a16="http://schemas.microsoft.com/office/drawing/2014/main" id="{91650127-42B2-0A48-B6D6-168CE4DEE976}"/>
                </a:ext>
              </a:extLst>
            </p:cNvPr>
            <p:cNvSpPr>
              <a:spLocks/>
            </p:cNvSpPr>
            <p:nvPr/>
          </p:nvSpPr>
          <p:spPr>
            <a:xfrm>
              <a:off x="1312863" y="28857888"/>
              <a:ext cx="18285608" cy="1440000"/>
            </a:xfrm>
            <a:prstGeom prst="rect">
              <a:avLst/>
            </a:prstGeom>
            <a:noFill/>
            <a:ln w="19050" cap="sq" cmpd="sng" algn="ctr">
              <a:noFill/>
              <a:prstDash val="solid"/>
              <a:miter lim="800000"/>
            </a:ln>
            <a:effectLst/>
          </p:spPr>
          <p:txBody>
            <a:bodyPr rot="0" spcFirstLastPara="0" vertOverflow="overflow" horzOverflow="overflow" vert="horz" wrap="square" lIns="503392" tIns="323609" rIns="0" bIns="0"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r>
                <a:rPr lang="en-GB" sz="6000" b="1" kern="0" dirty="0">
                  <a:solidFill>
                    <a:srgbClr val="0A4749"/>
                  </a:solidFill>
                  <a:latin typeface="Segoe UI"/>
                </a:rPr>
                <a:t>Conclusion</a:t>
              </a:r>
            </a:p>
          </p:txBody>
        </p:sp>
        <p:sp>
          <p:nvSpPr>
            <p:cNvPr id="27" name="Rectangle 26">
              <a:extLst>
                <a:ext uri="{FF2B5EF4-FFF2-40B4-BE49-F238E27FC236}">
                  <a16:creationId xmlns:a16="http://schemas.microsoft.com/office/drawing/2014/main" id="{E66B108F-7817-2CAB-0C1E-16874285DF21}"/>
                </a:ext>
              </a:extLst>
            </p:cNvPr>
            <p:cNvSpPr/>
            <p:nvPr/>
          </p:nvSpPr>
          <p:spPr>
            <a:xfrm>
              <a:off x="1312863" y="30282676"/>
              <a:ext cx="18285608" cy="6808965"/>
            </a:xfrm>
            <a:prstGeom prst="rect">
              <a:avLst/>
            </a:prstGeom>
            <a:noFill/>
            <a:ln w="19050" cap="sq" cmpd="sng" algn="ctr">
              <a:noFill/>
              <a:prstDash val="solid"/>
              <a:miter lim="800000"/>
            </a:ln>
            <a:effectLst/>
          </p:spPr>
          <p:txBody>
            <a:bodyPr rot="0" spcFirstLastPara="0" vertOverflow="overflow" horzOverflow="overflow" vert="horz" wrap="square" lIns="503392" tIns="143826" rIns="0" bIns="0"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r>
                <a:rPr lang="en-US" sz="4000" kern="0" dirty="0">
                  <a:latin typeface="Times New Roman"/>
                  <a:cs typeface="Times New Roman"/>
                </a:rPr>
                <a:t>Machine learning was successfully employed in this study to construct a model that can assist farmers in identifying crop diseases early. This would reduce crop losses caused by diseases while also increasing crop quality and quantity.</a:t>
              </a:r>
              <a:endParaRPr lang="en-GB" sz="4000" kern="0" dirty="0">
                <a:ea typeface="+mn-lt"/>
                <a:cs typeface="+mn-lt"/>
              </a:endParaRPr>
            </a:p>
            <a:p>
              <a:pPr defTabSz="1751511">
                <a:defRPr/>
              </a:pPr>
              <a:endParaRPr lang="en-GB" sz="4000" kern="0" dirty="0">
                <a:solidFill>
                  <a:srgbClr val="000000"/>
                </a:solidFill>
                <a:latin typeface="Segoe UI"/>
                <a:cs typeface="Segoe UI"/>
              </a:endParaRPr>
            </a:p>
          </p:txBody>
        </p:sp>
      </p:grpSp>
      <p:grpSp>
        <p:nvGrpSpPr>
          <p:cNvPr id="55" name="Group 54">
            <a:extLst>
              <a:ext uri="{FF2B5EF4-FFF2-40B4-BE49-F238E27FC236}">
                <a16:creationId xmlns:a16="http://schemas.microsoft.com/office/drawing/2014/main" id="{1BC8A2B2-9D26-487D-7908-E23FFA9E1098}"/>
              </a:ext>
            </a:extLst>
          </p:cNvPr>
          <p:cNvGrpSpPr/>
          <p:nvPr/>
        </p:nvGrpSpPr>
        <p:grpSpPr>
          <a:xfrm>
            <a:off x="19206559" y="30143315"/>
            <a:ext cx="9131778" cy="7545753"/>
            <a:chOff x="1312862" y="28857888"/>
            <a:chExt cx="18285609" cy="8233753"/>
          </a:xfrm>
        </p:grpSpPr>
        <p:sp>
          <p:nvSpPr>
            <p:cNvPr id="56" name="Rectangle 55">
              <a:extLst>
                <a:ext uri="{FF2B5EF4-FFF2-40B4-BE49-F238E27FC236}">
                  <a16:creationId xmlns:a16="http://schemas.microsoft.com/office/drawing/2014/main" id="{AD88D544-C353-18D0-9D7B-EC8E0B1BDB3A}"/>
                </a:ext>
              </a:extLst>
            </p:cNvPr>
            <p:cNvSpPr>
              <a:spLocks/>
            </p:cNvSpPr>
            <p:nvPr/>
          </p:nvSpPr>
          <p:spPr>
            <a:xfrm>
              <a:off x="1312863" y="28857888"/>
              <a:ext cx="18285608" cy="1440000"/>
            </a:xfrm>
            <a:prstGeom prst="rect">
              <a:avLst/>
            </a:prstGeom>
            <a:noFill/>
            <a:ln w="19050" cap="sq" cmpd="sng" algn="ctr">
              <a:noFill/>
              <a:prstDash val="solid"/>
              <a:miter lim="800000"/>
            </a:ln>
            <a:effectLst/>
          </p:spPr>
          <p:txBody>
            <a:bodyPr rot="0" spcFirstLastPara="0" vertOverflow="overflow" horzOverflow="overflow" vert="horz" wrap="square" lIns="503392" tIns="323609" rIns="0" bIns="0" numCol="1" spcCol="0" rtlCol="0" fromWordArt="0" anchor="t" anchorCtr="0" forceAA="0" compatLnSpc="1">
              <a:prstTxWarp prst="textNoShape">
                <a:avLst/>
              </a:prstTxWarp>
              <a:no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r>
                <a:rPr lang="en-GB" sz="6000" b="1" kern="0" dirty="0">
                  <a:solidFill>
                    <a:srgbClr val="0A4749"/>
                  </a:solidFill>
                  <a:latin typeface="Segoe UI"/>
                </a:rPr>
                <a:t>References</a:t>
              </a:r>
              <a:endParaRPr lang="en-US" dirty="0"/>
            </a:p>
          </p:txBody>
        </p:sp>
        <p:sp>
          <p:nvSpPr>
            <p:cNvPr id="57" name="Rectangle 56">
              <a:extLst>
                <a:ext uri="{FF2B5EF4-FFF2-40B4-BE49-F238E27FC236}">
                  <a16:creationId xmlns:a16="http://schemas.microsoft.com/office/drawing/2014/main" id="{1EACFC80-224C-10F1-46EC-9A4ADBDB4F7D}"/>
                </a:ext>
              </a:extLst>
            </p:cNvPr>
            <p:cNvSpPr/>
            <p:nvPr/>
          </p:nvSpPr>
          <p:spPr>
            <a:xfrm>
              <a:off x="1312862" y="30282676"/>
              <a:ext cx="18285607" cy="6808965"/>
            </a:xfrm>
            <a:prstGeom prst="rect">
              <a:avLst/>
            </a:prstGeom>
            <a:noFill/>
            <a:ln w="19050" cap="sq" cmpd="sng" algn="ctr">
              <a:noFill/>
              <a:prstDash val="solid"/>
              <a:miter lim="800000"/>
            </a:ln>
            <a:effectLst/>
          </p:spPr>
          <p:txBody>
            <a:bodyPr rot="0" spcFirstLastPara="0" vertOverflow="overflow" horzOverflow="overflow" vert="horz" wrap="square" lIns="503392" tIns="143826" rIns="0" bIns="0" numCol="1" spcCol="0" rtlCol="0" fromWordArt="0" anchor="t" anchorCtr="0" forceAA="0" compatLnSpc="1">
              <a:prstTxWarp prst="textNoShape">
                <a:avLst/>
              </a:prstTxWarp>
              <a:normAutofit/>
            </a:bodyPr>
            <a:lstStyle>
              <a:defPPr>
                <a:defRPr lang="en-US"/>
              </a:defPPr>
              <a:lvl1pPr marL="0" algn="l" defTabSz="457107" rtl="0" eaLnBrk="1" latinLnBrk="0" hangingPunct="1">
                <a:defRPr sz="1799" kern="1200">
                  <a:solidFill>
                    <a:schemeClr val="tx1"/>
                  </a:solidFill>
                  <a:latin typeface="+mn-lt"/>
                  <a:ea typeface="+mn-ea"/>
                  <a:cs typeface="+mn-cs"/>
                </a:defRPr>
              </a:lvl1pPr>
              <a:lvl2pPr marL="457107" algn="l" defTabSz="457107" rtl="0" eaLnBrk="1" latinLnBrk="0" hangingPunct="1">
                <a:defRPr sz="1799" kern="1200">
                  <a:solidFill>
                    <a:schemeClr val="tx1"/>
                  </a:solidFill>
                  <a:latin typeface="+mn-lt"/>
                  <a:ea typeface="+mn-ea"/>
                  <a:cs typeface="+mn-cs"/>
                </a:defRPr>
              </a:lvl2pPr>
              <a:lvl3pPr marL="914217" algn="l" defTabSz="457107" rtl="0" eaLnBrk="1" latinLnBrk="0" hangingPunct="1">
                <a:defRPr sz="1799" kern="1200">
                  <a:solidFill>
                    <a:schemeClr val="tx1"/>
                  </a:solidFill>
                  <a:latin typeface="+mn-lt"/>
                  <a:ea typeface="+mn-ea"/>
                  <a:cs typeface="+mn-cs"/>
                </a:defRPr>
              </a:lvl3pPr>
              <a:lvl4pPr marL="1371324" algn="l" defTabSz="457107" rtl="0" eaLnBrk="1" latinLnBrk="0" hangingPunct="1">
                <a:defRPr sz="1799" kern="1200">
                  <a:solidFill>
                    <a:schemeClr val="tx1"/>
                  </a:solidFill>
                  <a:latin typeface="+mn-lt"/>
                  <a:ea typeface="+mn-ea"/>
                  <a:cs typeface="+mn-cs"/>
                </a:defRPr>
              </a:lvl4pPr>
              <a:lvl5pPr marL="1828434" algn="l" defTabSz="457107" rtl="0" eaLnBrk="1" latinLnBrk="0" hangingPunct="1">
                <a:defRPr sz="1799" kern="1200">
                  <a:solidFill>
                    <a:schemeClr val="tx1"/>
                  </a:solidFill>
                  <a:latin typeface="+mn-lt"/>
                  <a:ea typeface="+mn-ea"/>
                  <a:cs typeface="+mn-cs"/>
                </a:defRPr>
              </a:lvl5pPr>
              <a:lvl6pPr marL="2285541" algn="l" defTabSz="457107" rtl="0" eaLnBrk="1" latinLnBrk="0" hangingPunct="1">
                <a:defRPr sz="1799" kern="1200">
                  <a:solidFill>
                    <a:schemeClr val="tx1"/>
                  </a:solidFill>
                  <a:latin typeface="+mn-lt"/>
                  <a:ea typeface="+mn-ea"/>
                  <a:cs typeface="+mn-cs"/>
                </a:defRPr>
              </a:lvl6pPr>
              <a:lvl7pPr marL="2742648" algn="l" defTabSz="457107" rtl="0" eaLnBrk="1" latinLnBrk="0" hangingPunct="1">
                <a:defRPr sz="1799" kern="1200">
                  <a:solidFill>
                    <a:schemeClr val="tx1"/>
                  </a:solidFill>
                  <a:latin typeface="+mn-lt"/>
                  <a:ea typeface="+mn-ea"/>
                  <a:cs typeface="+mn-cs"/>
                </a:defRPr>
              </a:lvl7pPr>
              <a:lvl8pPr marL="3199758" algn="l" defTabSz="457107" rtl="0" eaLnBrk="1" latinLnBrk="0" hangingPunct="1">
                <a:defRPr sz="1799" kern="1200">
                  <a:solidFill>
                    <a:schemeClr val="tx1"/>
                  </a:solidFill>
                  <a:latin typeface="+mn-lt"/>
                  <a:ea typeface="+mn-ea"/>
                  <a:cs typeface="+mn-cs"/>
                </a:defRPr>
              </a:lvl8pPr>
              <a:lvl9pPr marL="3656865" algn="l" defTabSz="457107" rtl="0" eaLnBrk="1" latinLnBrk="0" hangingPunct="1">
                <a:defRPr sz="1799" kern="1200">
                  <a:solidFill>
                    <a:schemeClr val="tx1"/>
                  </a:solidFill>
                  <a:latin typeface="+mn-lt"/>
                  <a:ea typeface="+mn-ea"/>
                  <a:cs typeface="+mn-cs"/>
                </a:defRPr>
              </a:lvl9pPr>
            </a:lstStyle>
            <a:p>
              <a:pPr defTabSz="1751511">
                <a:defRPr/>
              </a:pPr>
              <a:r>
                <a:rPr lang="en-GB" sz="3600" kern="0" dirty="0">
                  <a:ea typeface="+mn-lt"/>
                  <a:cs typeface="+mn-lt"/>
                </a:rPr>
                <a:t>Albert Oppong Ansah. Generating insights for crop pest and disease surveillance through farmers. </a:t>
              </a:r>
              <a:endParaRPr lang="en-US" dirty="0">
                <a:ea typeface="+mn-lt"/>
                <a:cs typeface="+mn-lt"/>
              </a:endParaRPr>
            </a:p>
            <a:p>
              <a:pPr defTabSz="1751511">
                <a:defRPr/>
              </a:pPr>
              <a:r>
                <a:rPr lang="en-GB" sz="3600" kern="0" dirty="0">
                  <a:ea typeface="+mn-lt"/>
                  <a:cs typeface="+mn-lt"/>
                </a:rPr>
                <a:t>https://www.gna.org.gh/1.19126922 </a:t>
              </a:r>
              <a:endParaRPr lang="en-US" sz="1750">
                <a:ea typeface="+mn-lt"/>
                <a:cs typeface="+mn-lt"/>
              </a:endParaRPr>
            </a:p>
            <a:p>
              <a:pPr defTabSz="1751511">
                <a:defRPr/>
              </a:pPr>
              <a:endParaRPr lang="en-GB" sz="3600" kern="0" dirty="0">
                <a:ea typeface="+mn-lt"/>
                <a:cs typeface="+mn-lt"/>
              </a:endParaRPr>
            </a:p>
            <a:p>
              <a:pPr defTabSz="1751511">
                <a:defRPr/>
              </a:pPr>
              <a:r>
                <a:rPr lang="en-GB" sz="3600" kern="0" dirty="0">
                  <a:ea typeface="+mn-lt"/>
                  <a:cs typeface="+mn-lt"/>
                </a:rPr>
                <a:t>Savita N. Ghaiwat, Parul Arora, “Detection and Classification of Plant Leaf Diseases Using Image processing Techniques: A Review”, International Journal of Recent Advances in Engineering and Technology, ISSN: 2347-2812, Volume 2, Issue 3, 2014. </a:t>
              </a:r>
              <a:endParaRPr lang="en-US" sz="1750">
                <a:cs typeface="Calibri"/>
              </a:endParaRPr>
            </a:p>
          </p:txBody>
        </p:sp>
      </p:grpSp>
      <p:sp>
        <p:nvSpPr>
          <p:cNvPr id="67" name="TextBox 66">
            <a:extLst>
              <a:ext uri="{FF2B5EF4-FFF2-40B4-BE49-F238E27FC236}">
                <a16:creationId xmlns:a16="http://schemas.microsoft.com/office/drawing/2014/main" id="{134915DA-51F1-7F04-E710-335FD24E5924}"/>
              </a:ext>
            </a:extLst>
          </p:cNvPr>
          <p:cNvSpPr txBox="1"/>
          <p:nvPr/>
        </p:nvSpPr>
        <p:spPr>
          <a:xfrm>
            <a:off x="16337681" y="39096007"/>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8" name="TextBox 67">
            <a:extLst>
              <a:ext uri="{FF2B5EF4-FFF2-40B4-BE49-F238E27FC236}">
                <a16:creationId xmlns:a16="http://schemas.microsoft.com/office/drawing/2014/main" id="{F32A313F-7C0A-6466-E98C-C8D5B0B04578}"/>
              </a:ext>
            </a:extLst>
          </p:cNvPr>
          <p:cNvSpPr txBox="1"/>
          <p:nvPr/>
        </p:nvSpPr>
        <p:spPr>
          <a:xfrm>
            <a:off x="1907037" y="31308517"/>
            <a:ext cx="1567018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accent4">
                    <a:lumMod val="10000"/>
                  </a:schemeClr>
                </a:solidFill>
                <a:latin typeface="Segoe UI"/>
                <a:cs typeface="Calibri"/>
              </a:rPr>
              <a:t>Methodology and Tools Used</a:t>
            </a:r>
          </a:p>
          <a:p>
            <a:r>
              <a:rPr lang="en-US" sz="6000" dirty="0">
                <a:ea typeface="+mn-lt"/>
                <a:cs typeface="+mn-lt"/>
              </a:rPr>
              <a:t>Incremental model was used to build this solution. This method improved testing and debugging. The model was built on PyTorch framework. Python was utilized as the programming language, and Jupyter was used as the IDE.</a:t>
            </a:r>
            <a:endParaRPr lang="en-US" dirty="0"/>
          </a:p>
        </p:txBody>
      </p:sp>
      <p:pic>
        <p:nvPicPr>
          <p:cNvPr id="69" name="Picture 69" descr="Logo&#10;&#10;Description automatically generated">
            <a:extLst>
              <a:ext uri="{FF2B5EF4-FFF2-40B4-BE49-F238E27FC236}">
                <a16:creationId xmlns:a16="http://schemas.microsoft.com/office/drawing/2014/main" id="{C84759D2-C228-C751-9A89-4678CD8266E3}"/>
              </a:ext>
            </a:extLst>
          </p:cNvPr>
          <p:cNvPicPr>
            <a:picLocks noChangeAspect="1"/>
          </p:cNvPicPr>
          <p:nvPr/>
        </p:nvPicPr>
        <p:blipFill>
          <a:blip r:embed="rId4"/>
          <a:stretch>
            <a:fillRect/>
          </a:stretch>
        </p:blipFill>
        <p:spPr>
          <a:xfrm>
            <a:off x="914928" y="38342266"/>
            <a:ext cx="7163102" cy="2990231"/>
          </a:xfrm>
          <a:prstGeom prst="rect">
            <a:avLst/>
          </a:prstGeom>
        </p:spPr>
      </p:pic>
      <p:pic>
        <p:nvPicPr>
          <p:cNvPr id="70" name="Picture 70" descr="Logo&#10;&#10;Description automatically generated">
            <a:extLst>
              <a:ext uri="{FF2B5EF4-FFF2-40B4-BE49-F238E27FC236}">
                <a16:creationId xmlns:a16="http://schemas.microsoft.com/office/drawing/2014/main" id="{0D093B68-324C-6ECE-0E66-EBA5F1B14D00}"/>
              </a:ext>
            </a:extLst>
          </p:cNvPr>
          <p:cNvPicPr>
            <a:picLocks noChangeAspect="1"/>
          </p:cNvPicPr>
          <p:nvPr/>
        </p:nvPicPr>
        <p:blipFill>
          <a:blip r:embed="rId5"/>
          <a:stretch>
            <a:fillRect/>
          </a:stretch>
        </p:blipFill>
        <p:spPr>
          <a:xfrm>
            <a:off x="7178330" y="38810668"/>
            <a:ext cx="3983432" cy="2244080"/>
          </a:xfrm>
          <a:prstGeom prst="rect">
            <a:avLst/>
          </a:prstGeom>
        </p:spPr>
      </p:pic>
      <p:pic>
        <p:nvPicPr>
          <p:cNvPr id="71" name="Picture 71" descr="Text, logo&#10;&#10;Description automatically generated">
            <a:extLst>
              <a:ext uri="{FF2B5EF4-FFF2-40B4-BE49-F238E27FC236}">
                <a16:creationId xmlns:a16="http://schemas.microsoft.com/office/drawing/2014/main" id="{2AF83EDA-8418-40A8-15CD-45D4ED45B40A}"/>
              </a:ext>
            </a:extLst>
          </p:cNvPr>
          <p:cNvPicPr>
            <a:picLocks noChangeAspect="1"/>
          </p:cNvPicPr>
          <p:nvPr/>
        </p:nvPicPr>
        <p:blipFill>
          <a:blip r:embed="rId6"/>
          <a:stretch>
            <a:fillRect/>
          </a:stretch>
        </p:blipFill>
        <p:spPr>
          <a:xfrm>
            <a:off x="11546588" y="37997335"/>
            <a:ext cx="6565807" cy="3330402"/>
          </a:xfrm>
          <a:prstGeom prst="rect">
            <a:avLst/>
          </a:prstGeom>
        </p:spPr>
      </p:pic>
    </p:spTree>
    <p:extLst>
      <p:ext uri="{BB962C8B-B14F-4D97-AF65-F5344CB8AC3E}">
        <p14:creationId xmlns:p14="http://schemas.microsoft.com/office/powerpoint/2010/main" val="3415525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ACA46C-4F16-4614-9794-61D9DF1BC5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1ab35-ff8e-44ca-82a7-f81c04950d13"/>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187932-1872-496F-9950-FE700874A400}">
  <ds:schemaRefs>
    <ds:schemaRef ds:uri="http://schemas.microsoft.com/sharepoint/v3/contenttype/forms"/>
  </ds:schemaRefs>
</ds:datastoreItem>
</file>

<file path=customXml/itemProps3.xml><?xml version="1.0" encoding="utf-8"?>
<ds:datastoreItem xmlns:ds="http://schemas.openxmlformats.org/officeDocument/2006/customXml" ds:itemID="{DA651B57-294E-4982-8159-259179AFD70E}">
  <ds:schemaRefs>
    <ds:schemaRef ds:uri="http://purl.org/dc/dcmitype/"/>
    <ds:schemaRef ds:uri="a5bf85ab-5b89-45d5-812d-d881043611a5"/>
    <ds:schemaRef ds:uri="http://schemas.microsoft.com/office/2006/metadata/properties"/>
    <ds:schemaRef ds:uri="http://www.w3.org/XML/1998/namespace"/>
    <ds:schemaRef ds:uri="68e1ab35-ff8e-44ca-82a7-f81c04950d13"/>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11</TotalTime>
  <Words>548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Poppins</vt:lpstr>
      <vt:lpstr>Segoe UI</vt:lpstr>
      <vt:lpstr>Segoe UI Semibold</vt:lpstr>
      <vt:lpstr>Segoe UI Semilight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elvis</cp:lastModifiedBy>
  <cp:revision>484</cp:revision>
  <dcterms:created xsi:type="dcterms:W3CDTF">2022-02-14T15:00:09Z</dcterms:created>
  <dcterms:modified xsi:type="dcterms:W3CDTF">2022-10-05T08:45:25Z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ies>
</file>