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1339513" cy="8640763"/>
  <p:notesSz cx="6797675" cy="9872663"/>
  <p:defaultTextStyle>
    <a:defPPr>
      <a:defRPr lang="en-US"/>
    </a:defPPr>
    <a:lvl1pPr marL="0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6065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2132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18197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24262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0327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36394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42459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48524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1" userDrawn="1">
          <p15:clr>
            <a:srgbClr val="A4A3A4"/>
          </p15:clr>
        </p15:guide>
        <p15:guide id="2" pos="35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83" autoAdjust="0"/>
  </p:normalViewPr>
  <p:slideViewPr>
    <p:cSldViewPr>
      <p:cViewPr varScale="1">
        <p:scale>
          <a:sx n="53" d="100"/>
          <a:sy n="53" d="100"/>
        </p:scale>
        <p:origin x="1452" y="78"/>
      </p:cViewPr>
      <p:guideLst>
        <p:guide orient="horz" pos="2721"/>
        <p:guide pos="35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0A2AC-D691-437C-A69B-81ECFE08AD4B}" type="datetimeFigureOut">
              <a:rPr lang="en-SG" smtClean="0"/>
              <a:t>19/9/2018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8375" y="739775"/>
            <a:ext cx="48609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1BE1C-C7AD-4E37-AA52-B519CDD792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5103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6065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2132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18197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24262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0327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36394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42459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48524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8375" y="739775"/>
            <a:ext cx="486092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1BE1C-C7AD-4E37-AA52-B519CDD79219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822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0464" y="2684239"/>
            <a:ext cx="9638586" cy="18521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0929" y="4896433"/>
            <a:ext cx="7937660" cy="220819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6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2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8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24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0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36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42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4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21148" y="346034"/>
            <a:ext cx="2551391" cy="73726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978" y="346034"/>
            <a:ext cx="7465179" cy="73726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45" y="5552492"/>
            <a:ext cx="9638586" cy="1716152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745" y="3662331"/>
            <a:ext cx="9638586" cy="1890167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606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21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81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242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30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363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424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485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978" y="2016180"/>
            <a:ext cx="5008284" cy="5702504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4254" y="2016180"/>
            <a:ext cx="5008284" cy="5702504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978" y="1934172"/>
            <a:ext cx="5010255" cy="80607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6065" indent="0">
              <a:buNone/>
              <a:defRPr sz="2200" b="1"/>
            </a:lvl2pPr>
            <a:lvl3pPr marL="1012132" indent="0">
              <a:buNone/>
              <a:defRPr sz="2000" b="1"/>
            </a:lvl3pPr>
            <a:lvl4pPr marL="1518197" indent="0">
              <a:buNone/>
              <a:defRPr sz="1800" b="1"/>
            </a:lvl4pPr>
            <a:lvl5pPr marL="2024262" indent="0">
              <a:buNone/>
              <a:defRPr sz="1800" b="1"/>
            </a:lvl5pPr>
            <a:lvl6pPr marL="2530327" indent="0">
              <a:buNone/>
              <a:defRPr sz="1800" b="1"/>
            </a:lvl6pPr>
            <a:lvl7pPr marL="3036394" indent="0">
              <a:buNone/>
              <a:defRPr sz="1800" b="1"/>
            </a:lvl7pPr>
            <a:lvl8pPr marL="3542459" indent="0">
              <a:buNone/>
              <a:defRPr sz="1800" b="1"/>
            </a:lvl8pPr>
            <a:lvl9pPr marL="404852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978" y="2740245"/>
            <a:ext cx="5010255" cy="497844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60318" y="1934172"/>
            <a:ext cx="5012222" cy="80607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6065" indent="0">
              <a:buNone/>
              <a:defRPr sz="2200" b="1"/>
            </a:lvl2pPr>
            <a:lvl3pPr marL="1012132" indent="0">
              <a:buNone/>
              <a:defRPr sz="2000" b="1"/>
            </a:lvl3pPr>
            <a:lvl4pPr marL="1518197" indent="0">
              <a:buNone/>
              <a:defRPr sz="1800" b="1"/>
            </a:lvl4pPr>
            <a:lvl5pPr marL="2024262" indent="0">
              <a:buNone/>
              <a:defRPr sz="1800" b="1"/>
            </a:lvl5pPr>
            <a:lvl6pPr marL="2530327" indent="0">
              <a:buNone/>
              <a:defRPr sz="1800" b="1"/>
            </a:lvl6pPr>
            <a:lvl7pPr marL="3036394" indent="0">
              <a:buNone/>
              <a:defRPr sz="1800" b="1"/>
            </a:lvl7pPr>
            <a:lvl8pPr marL="3542459" indent="0">
              <a:buNone/>
              <a:defRPr sz="1800" b="1"/>
            </a:lvl8pPr>
            <a:lvl9pPr marL="404852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60318" y="2740245"/>
            <a:ext cx="5012222" cy="497844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980" y="344032"/>
            <a:ext cx="3730622" cy="146413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38" y="344036"/>
            <a:ext cx="6339104" cy="7374651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980" y="1808160"/>
            <a:ext cx="3730622" cy="5910522"/>
          </a:xfrm>
        </p:spPr>
        <p:txBody>
          <a:bodyPr/>
          <a:lstStyle>
            <a:lvl1pPr marL="0" indent="0">
              <a:buNone/>
              <a:defRPr sz="1600"/>
            </a:lvl1pPr>
            <a:lvl2pPr marL="506065" indent="0">
              <a:buNone/>
              <a:defRPr sz="1300"/>
            </a:lvl2pPr>
            <a:lvl3pPr marL="1012132" indent="0">
              <a:buNone/>
              <a:defRPr sz="1100"/>
            </a:lvl3pPr>
            <a:lvl4pPr marL="1518197" indent="0">
              <a:buNone/>
              <a:defRPr sz="1000"/>
            </a:lvl4pPr>
            <a:lvl5pPr marL="2024262" indent="0">
              <a:buNone/>
              <a:defRPr sz="1000"/>
            </a:lvl5pPr>
            <a:lvl6pPr marL="2530327" indent="0">
              <a:buNone/>
              <a:defRPr sz="1000"/>
            </a:lvl6pPr>
            <a:lvl7pPr marL="3036394" indent="0">
              <a:buNone/>
              <a:defRPr sz="1000"/>
            </a:lvl7pPr>
            <a:lvl8pPr marL="3542459" indent="0">
              <a:buNone/>
              <a:defRPr sz="1000"/>
            </a:lvl8pPr>
            <a:lvl9pPr marL="404852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625" y="6048535"/>
            <a:ext cx="6803708" cy="71406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22625" y="772071"/>
            <a:ext cx="6803708" cy="5184458"/>
          </a:xfrm>
        </p:spPr>
        <p:txBody>
          <a:bodyPr/>
          <a:lstStyle>
            <a:lvl1pPr marL="0" indent="0">
              <a:buNone/>
              <a:defRPr sz="3600"/>
            </a:lvl1pPr>
            <a:lvl2pPr marL="506065" indent="0">
              <a:buNone/>
              <a:defRPr sz="3100"/>
            </a:lvl2pPr>
            <a:lvl3pPr marL="1012132" indent="0">
              <a:buNone/>
              <a:defRPr sz="2600"/>
            </a:lvl3pPr>
            <a:lvl4pPr marL="1518197" indent="0">
              <a:buNone/>
              <a:defRPr sz="2200"/>
            </a:lvl4pPr>
            <a:lvl5pPr marL="2024262" indent="0">
              <a:buNone/>
              <a:defRPr sz="2200"/>
            </a:lvl5pPr>
            <a:lvl6pPr marL="2530327" indent="0">
              <a:buNone/>
              <a:defRPr sz="2200"/>
            </a:lvl6pPr>
            <a:lvl7pPr marL="3036394" indent="0">
              <a:buNone/>
              <a:defRPr sz="2200"/>
            </a:lvl7pPr>
            <a:lvl8pPr marL="3542459" indent="0">
              <a:buNone/>
              <a:defRPr sz="2200"/>
            </a:lvl8pPr>
            <a:lvl9pPr marL="4048524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2625" y="6762606"/>
            <a:ext cx="6803708" cy="1014089"/>
          </a:xfrm>
        </p:spPr>
        <p:txBody>
          <a:bodyPr/>
          <a:lstStyle>
            <a:lvl1pPr marL="0" indent="0">
              <a:buNone/>
              <a:defRPr sz="1600"/>
            </a:lvl1pPr>
            <a:lvl2pPr marL="506065" indent="0">
              <a:buNone/>
              <a:defRPr sz="1300"/>
            </a:lvl2pPr>
            <a:lvl3pPr marL="1012132" indent="0">
              <a:buNone/>
              <a:defRPr sz="1100"/>
            </a:lvl3pPr>
            <a:lvl4pPr marL="1518197" indent="0">
              <a:buNone/>
              <a:defRPr sz="1000"/>
            </a:lvl4pPr>
            <a:lvl5pPr marL="2024262" indent="0">
              <a:buNone/>
              <a:defRPr sz="1000"/>
            </a:lvl5pPr>
            <a:lvl6pPr marL="2530327" indent="0">
              <a:buNone/>
              <a:defRPr sz="1000"/>
            </a:lvl6pPr>
            <a:lvl7pPr marL="3036394" indent="0">
              <a:buNone/>
              <a:defRPr sz="1000"/>
            </a:lvl7pPr>
            <a:lvl8pPr marL="3542459" indent="0">
              <a:buNone/>
              <a:defRPr sz="1000"/>
            </a:lvl8pPr>
            <a:lvl9pPr marL="404852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6977" y="346038"/>
            <a:ext cx="10205561" cy="1440127"/>
          </a:xfrm>
          <a:prstGeom prst="rect">
            <a:avLst/>
          </a:prstGeom>
        </p:spPr>
        <p:txBody>
          <a:bodyPr vert="horz" lIns="101213" tIns="50606" rIns="101213" bIns="5060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977" y="2016180"/>
            <a:ext cx="10205561" cy="5702504"/>
          </a:xfrm>
          <a:prstGeom prst="rect">
            <a:avLst/>
          </a:prstGeom>
        </p:spPr>
        <p:txBody>
          <a:bodyPr vert="horz" lIns="101213" tIns="50606" rIns="101213" bIns="5060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980" y="8008710"/>
            <a:ext cx="2645886" cy="460040"/>
          </a:xfrm>
          <a:prstGeom prst="rect">
            <a:avLst/>
          </a:prstGeom>
        </p:spPr>
        <p:txBody>
          <a:bodyPr vert="horz" lIns="101213" tIns="50606" rIns="101213" bIns="50606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74336" y="8008710"/>
            <a:ext cx="3590845" cy="460040"/>
          </a:xfrm>
          <a:prstGeom prst="rect">
            <a:avLst/>
          </a:prstGeom>
        </p:spPr>
        <p:txBody>
          <a:bodyPr vert="horz" lIns="101213" tIns="50606" rIns="101213" bIns="50606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6654" y="8008710"/>
            <a:ext cx="2645886" cy="460040"/>
          </a:xfrm>
          <a:prstGeom prst="rect">
            <a:avLst/>
          </a:prstGeom>
        </p:spPr>
        <p:txBody>
          <a:bodyPr vert="horz" lIns="101213" tIns="50606" rIns="101213" bIns="50606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213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9549" indent="-379549" algn="l" defTabSz="1012132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2356" indent="-316291" algn="l" defTabSz="1012132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5164" indent="-253033" algn="l" defTabSz="10121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71229" indent="-253033" algn="l" defTabSz="1012132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77295" indent="-253033" algn="l" defTabSz="1012132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83360" indent="-253033" algn="l" defTabSz="1012132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89426" indent="-253033" algn="l" defTabSz="1012132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95492" indent="-253033" algn="l" defTabSz="1012132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01557" indent="-253033" algn="l" defTabSz="1012132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6065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2132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8197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24262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0327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6394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42459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48524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traight Connector 190"/>
          <p:cNvCxnSpPr>
            <a:stCxn id="193" idx="2"/>
          </p:cNvCxnSpPr>
          <p:nvPr/>
        </p:nvCxnSpPr>
        <p:spPr>
          <a:xfrm>
            <a:off x="890210" y="764247"/>
            <a:ext cx="0" cy="75947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2067783" y="704086"/>
            <a:ext cx="0" cy="76320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348980" y="351256"/>
            <a:ext cx="1082460" cy="4129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:Browser</a:t>
            </a:r>
            <a:endParaRPr lang="en-SG" sz="1400" b="1" dirty="0"/>
          </a:p>
        </p:txBody>
      </p:sp>
      <p:sp>
        <p:nvSpPr>
          <p:cNvPr id="194" name="Folded Corner 193"/>
          <p:cNvSpPr/>
          <p:nvPr/>
        </p:nvSpPr>
        <p:spPr>
          <a:xfrm>
            <a:off x="1137968" y="1446791"/>
            <a:ext cx="621350" cy="587590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Web page</a:t>
            </a:r>
            <a:endParaRPr lang="en-SG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10165556" y="114387"/>
            <a:ext cx="914400" cy="8244594"/>
          </a:xfrm>
          <a:prstGeom prst="roundRect">
            <a:avLst>
              <a:gd name="adj" fmla="val 2320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r"/>
            <a:r>
              <a:rPr lang="en-US" sz="1600" b="1" dirty="0"/>
              <a:t>Logic</a:t>
            </a:r>
            <a:endParaRPr lang="en-SG" sz="1600" b="1" dirty="0"/>
          </a:p>
        </p:txBody>
      </p:sp>
      <p:sp>
        <p:nvSpPr>
          <p:cNvPr id="196" name="Rectangle 195"/>
          <p:cNvSpPr/>
          <p:nvPr/>
        </p:nvSpPr>
        <p:spPr>
          <a:xfrm>
            <a:off x="10622756" y="-36513"/>
            <a:ext cx="609600" cy="85478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97" name="Picture 2" descr="http://screenshots.en.sftcdn.net/en/scrn/70000/70210/google-app-engine-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595173" y="82229"/>
            <a:ext cx="853615" cy="853615"/>
          </a:xfrm>
          <a:prstGeom prst="rect">
            <a:avLst/>
          </a:prstGeom>
          <a:noFill/>
        </p:spPr>
      </p:pic>
      <p:cxnSp>
        <p:nvCxnSpPr>
          <p:cNvPr id="198" name="Straight Connector 197"/>
          <p:cNvCxnSpPr>
            <a:stCxn id="204" idx="2"/>
          </p:cNvCxnSpPr>
          <p:nvPr/>
        </p:nvCxnSpPr>
        <p:spPr>
          <a:xfrm>
            <a:off x="3355145" y="2596760"/>
            <a:ext cx="0" cy="100800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>
            <a:stCxn id="244" idx="2"/>
          </p:cNvCxnSpPr>
          <p:nvPr/>
        </p:nvCxnSpPr>
        <p:spPr>
          <a:xfrm>
            <a:off x="7577768" y="4460935"/>
            <a:ext cx="0" cy="255600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202" idx="2"/>
          </p:cNvCxnSpPr>
          <p:nvPr/>
        </p:nvCxnSpPr>
        <p:spPr>
          <a:xfrm>
            <a:off x="8948744" y="6732872"/>
            <a:ext cx="0" cy="100800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4183939" y="3253581"/>
            <a:ext cx="1143000" cy="414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:</a:t>
            </a:r>
            <a:r>
              <a:rPr lang="en-US" sz="1400" b="1" dirty="0" err="1"/>
              <a:t>WebApi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dirty="0"/>
              <a:t>Servlet</a:t>
            </a:r>
            <a:endParaRPr lang="en-SG" sz="1400" b="1" dirty="0"/>
          </a:p>
        </p:txBody>
      </p:sp>
      <p:sp>
        <p:nvSpPr>
          <p:cNvPr id="204" name="Rectangle 203"/>
          <p:cNvSpPr/>
          <p:nvPr/>
        </p:nvSpPr>
        <p:spPr>
          <a:xfrm>
            <a:off x="2779145" y="2182760"/>
            <a:ext cx="1152000" cy="414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:*Filter</a:t>
            </a:r>
            <a:endParaRPr lang="en-SG" sz="1400" b="1" dirty="0"/>
          </a:p>
        </p:txBody>
      </p:sp>
      <p:cxnSp>
        <p:nvCxnSpPr>
          <p:cNvPr id="205" name="Straight Arrow Connector 204"/>
          <p:cNvCxnSpPr/>
          <p:nvPr/>
        </p:nvCxnSpPr>
        <p:spPr>
          <a:xfrm>
            <a:off x="899621" y="1280319"/>
            <a:ext cx="1080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>
            <a:off x="2176639" y="3039069"/>
            <a:ext cx="1080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>
            <a:off x="2170283" y="4048581"/>
            <a:ext cx="247252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>
            <a:off x="7646768" y="5862085"/>
            <a:ext cx="25200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/>
          <p:cNvSpPr/>
          <p:nvPr/>
        </p:nvSpPr>
        <p:spPr>
          <a:xfrm>
            <a:off x="3256639" y="3008024"/>
            <a:ext cx="180000" cy="432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6" name="Straight Arrow Connector 215"/>
          <p:cNvCxnSpPr/>
          <p:nvPr/>
        </p:nvCxnSpPr>
        <p:spPr>
          <a:xfrm>
            <a:off x="2159148" y="3431470"/>
            <a:ext cx="1080000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899621" y="2186781"/>
            <a:ext cx="1080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979150" y="1263250"/>
            <a:ext cx="180000" cy="93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221" name="Straight Arrow Connector 220"/>
          <p:cNvCxnSpPr/>
          <p:nvPr/>
        </p:nvCxnSpPr>
        <p:spPr>
          <a:xfrm>
            <a:off x="7646768" y="6149181"/>
            <a:ext cx="2520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7487680" y="4927391"/>
            <a:ext cx="180000" cy="324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9" name="TextBox 228"/>
          <p:cNvSpPr txBox="1"/>
          <p:nvPr/>
        </p:nvSpPr>
        <p:spPr>
          <a:xfrm>
            <a:off x="2362431" y="2669470"/>
            <a:ext cx="73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apply</a:t>
            </a:r>
            <a:endParaRPr lang="en-S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7674040" y="5499391"/>
            <a:ext cx="2467002" cy="344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algn="ctr"/>
            <a:r>
              <a:rPr lang="en-US" dirty="0"/>
              <a:t>perform action/get data</a:t>
            </a:r>
            <a:endParaRPr lang="en-SG" dirty="0"/>
          </a:p>
        </p:txBody>
      </p:sp>
      <p:sp>
        <p:nvSpPr>
          <p:cNvPr id="237" name="TextBox 236"/>
          <p:cNvSpPr txBox="1"/>
          <p:nvPr/>
        </p:nvSpPr>
        <p:spPr>
          <a:xfrm>
            <a:off x="2938082" y="3688113"/>
            <a:ext cx="903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forward</a:t>
            </a:r>
            <a:endParaRPr lang="en-SG" dirty="0"/>
          </a:p>
        </p:txBody>
      </p:sp>
      <p:cxnSp>
        <p:nvCxnSpPr>
          <p:cNvPr id="240" name="Straight Connector 239"/>
          <p:cNvCxnSpPr>
            <a:stCxn id="203" idx="2"/>
          </p:cNvCxnSpPr>
          <p:nvPr/>
        </p:nvCxnSpPr>
        <p:spPr>
          <a:xfrm>
            <a:off x="4755439" y="3667581"/>
            <a:ext cx="0" cy="42840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>
          <a:xfrm>
            <a:off x="5589932" y="3253581"/>
            <a:ext cx="1144800" cy="414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:Action</a:t>
            </a:r>
            <a:br>
              <a:rPr lang="en-US" sz="1400" b="1" dirty="0"/>
            </a:br>
            <a:r>
              <a:rPr lang="en-US" sz="1400" b="1" dirty="0"/>
              <a:t>Factory</a:t>
            </a:r>
            <a:endParaRPr lang="en-SG" sz="1400" b="1" dirty="0"/>
          </a:p>
        </p:txBody>
      </p:sp>
      <p:cxnSp>
        <p:nvCxnSpPr>
          <p:cNvPr id="243" name="Straight Connector 242"/>
          <p:cNvCxnSpPr>
            <a:stCxn id="242" idx="2"/>
          </p:cNvCxnSpPr>
          <p:nvPr/>
        </p:nvCxnSpPr>
        <p:spPr>
          <a:xfrm flipH="1">
            <a:off x="6160774" y="3667581"/>
            <a:ext cx="1563" cy="90000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ectangle 243"/>
          <p:cNvSpPr/>
          <p:nvPr/>
        </p:nvSpPr>
        <p:spPr>
          <a:xfrm>
            <a:off x="7005368" y="4048581"/>
            <a:ext cx="1144800" cy="41235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:*Action</a:t>
            </a:r>
            <a:endParaRPr lang="en-SG" sz="1400" b="1" dirty="0"/>
          </a:p>
        </p:txBody>
      </p:sp>
      <p:cxnSp>
        <p:nvCxnSpPr>
          <p:cNvPr id="245" name="Straight Arrow Connector 244"/>
          <p:cNvCxnSpPr>
            <a:stCxn id="251" idx="3"/>
            <a:endCxn id="244" idx="1"/>
          </p:cNvCxnSpPr>
          <p:nvPr/>
        </p:nvCxnSpPr>
        <p:spPr>
          <a:xfrm flipV="1">
            <a:off x="6249372" y="4254758"/>
            <a:ext cx="755996" cy="428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>
            <a:off x="4848057" y="4438703"/>
            <a:ext cx="11880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/>
          <p:cNvSpPr/>
          <p:nvPr/>
        </p:nvSpPr>
        <p:spPr>
          <a:xfrm>
            <a:off x="6069372" y="4079042"/>
            <a:ext cx="180000" cy="360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3" name="TextBox 252"/>
          <p:cNvSpPr txBox="1"/>
          <p:nvPr/>
        </p:nvSpPr>
        <p:spPr>
          <a:xfrm>
            <a:off x="4866136" y="3727867"/>
            <a:ext cx="1232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getAction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()</a:t>
            </a:r>
            <a:endParaRPr lang="en-SG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79" name="Straight Arrow Connector 278"/>
          <p:cNvCxnSpPr/>
          <p:nvPr/>
        </p:nvCxnSpPr>
        <p:spPr>
          <a:xfrm>
            <a:off x="4848057" y="4124781"/>
            <a:ext cx="1224000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4842827" y="6920880"/>
            <a:ext cx="3978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send()</a:t>
            </a:r>
            <a:endParaRPr lang="en-SG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4658334" y="4012892"/>
            <a:ext cx="180000" cy="3744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6" name="TextBox 295"/>
          <p:cNvSpPr txBox="1"/>
          <p:nvPr/>
        </p:nvSpPr>
        <p:spPr>
          <a:xfrm>
            <a:off x="6251273" y="3903146"/>
            <a:ext cx="77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create</a:t>
            </a:r>
            <a:endParaRPr lang="en-SG" dirty="0"/>
          </a:p>
        </p:txBody>
      </p:sp>
      <p:sp>
        <p:nvSpPr>
          <p:cNvPr id="275" name="Rectangle 274"/>
          <p:cNvSpPr/>
          <p:nvPr/>
        </p:nvSpPr>
        <p:spPr>
          <a:xfrm>
            <a:off x="8855987" y="7259434"/>
            <a:ext cx="180000" cy="35521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2" name="Rectangle 201"/>
          <p:cNvSpPr/>
          <p:nvPr/>
        </p:nvSpPr>
        <p:spPr>
          <a:xfrm>
            <a:off x="8372744" y="6318872"/>
            <a:ext cx="1152000" cy="414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:*Result</a:t>
            </a:r>
            <a:endParaRPr lang="en-SG" sz="1400" b="1" dirty="0"/>
          </a:p>
        </p:txBody>
      </p:sp>
      <p:sp>
        <p:nvSpPr>
          <p:cNvPr id="76" name="Rectangle 75"/>
          <p:cNvSpPr/>
          <p:nvPr/>
        </p:nvSpPr>
        <p:spPr>
          <a:xfrm>
            <a:off x="2779150" y="351261"/>
            <a:ext cx="1151999" cy="41298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:</a:t>
            </a:r>
            <a:r>
              <a:rPr lang="en-US" sz="1400" b="1" dirty="0" err="1"/>
              <a:t>WebPage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dirty="0"/>
              <a:t>Servlet</a:t>
            </a:r>
            <a:endParaRPr lang="en-SG" sz="1400" b="1" dirty="0"/>
          </a:p>
        </p:txBody>
      </p:sp>
      <p:cxnSp>
        <p:nvCxnSpPr>
          <p:cNvPr id="78" name="Straight Connector 77"/>
          <p:cNvCxnSpPr>
            <a:stCxn id="76" idx="2"/>
          </p:cNvCxnSpPr>
          <p:nvPr/>
        </p:nvCxnSpPr>
        <p:spPr>
          <a:xfrm flipH="1">
            <a:off x="3347768" y="764240"/>
            <a:ext cx="0" cy="13320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164556" y="1464412"/>
            <a:ext cx="1080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256639" y="1450161"/>
            <a:ext cx="180000" cy="504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2159149" y="1956161"/>
            <a:ext cx="1080000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984886" y="2663470"/>
            <a:ext cx="180000" cy="52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908643" y="2669470"/>
            <a:ext cx="1080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890210" y="7901781"/>
            <a:ext cx="1080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866136" y="4593940"/>
            <a:ext cx="2597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checkAccessControl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()</a:t>
            </a:r>
            <a:endParaRPr lang="en-SG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4846321" y="4927391"/>
            <a:ext cx="2628000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866141" y="5242292"/>
            <a:ext cx="2589855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4873311" y="5360938"/>
            <a:ext cx="253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execute()</a:t>
            </a:r>
            <a:endParaRPr lang="en-SG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4846321" y="5699492"/>
            <a:ext cx="2628000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4873311" y="6830711"/>
            <a:ext cx="2589855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7646768" y="6541363"/>
            <a:ext cx="748232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675344" y="6196395"/>
            <a:ext cx="77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create</a:t>
            </a:r>
            <a:endParaRPr lang="en-SG" dirty="0"/>
          </a:p>
        </p:txBody>
      </p:sp>
      <p:sp>
        <p:nvSpPr>
          <p:cNvPr id="123" name="Rectangle 122"/>
          <p:cNvSpPr/>
          <p:nvPr/>
        </p:nvSpPr>
        <p:spPr>
          <a:xfrm>
            <a:off x="7483310" y="5678711"/>
            <a:ext cx="180000" cy="1152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4845444" y="7259434"/>
            <a:ext cx="3996000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2167145" y="7756892"/>
            <a:ext cx="247565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4873311" y="7604492"/>
            <a:ext cx="3947744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33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Wilson Kurniawan</cp:lastModifiedBy>
  <cp:revision>55</cp:revision>
  <cp:lastPrinted>2013-07-05T09:45:36Z</cp:lastPrinted>
  <dcterms:created xsi:type="dcterms:W3CDTF">2006-08-16T00:00:00Z</dcterms:created>
  <dcterms:modified xsi:type="dcterms:W3CDTF">2018-09-18T18:42:11Z</dcterms:modified>
</cp:coreProperties>
</file>