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4E2-B13D-430C-8A43-A2ACC6171DDE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691-A5CE-47B2-9522-E24AEE9C5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28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4E2-B13D-430C-8A43-A2ACC6171DDE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691-A5CE-47B2-9522-E24AEE9C5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18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4E2-B13D-430C-8A43-A2ACC6171DDE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691-A5CE-47B2-9522-E24AEE9C5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38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4E2-B13D-430C-8A43-A2ACC6171DDE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691-A5CE-47B2-9522-E24AEE9C5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4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4E2-B13D-430C-8A43-A2ACC6171DDE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691-A5CE-47B2-9522-E24AEE9C5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7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4E2-B13D-430C-8A43-A2ACC6171DDE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691-A5CE-47B2-9522-E24AEE9C5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00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4E2-B13D-430C-8A43-A2ACC6171DDE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691-A5CE-47B2-9522-E24AEE9C5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15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4E2-B13D-430C-8A43-A2ACC6171DDE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691-A5CE-47B2-9522-E24AEE9C5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19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4E2-B13D-430C-8A43-A2ACC6171DDE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691-A5CE-47B2-9522-E24AEE9C5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79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4E2-B13D-430C-8A43-A2ACC6171DDE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691-A5CE-47B2-9522-E24AEE9C5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86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4E2-B13D-430C-8A43-A2ACC6171DDE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691-A5CE-47B2-9522-E24AEE9C5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4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84E2-B13D-430C-8A43-A2ACC6171DDE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5691-A5CE-47B2-9522-E24AEE9C5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8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259632" y="1052736"/>
            <a:ext cx="2088232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DESARMADA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5836332" y="2786009"/>
            <a:ext cx="2520280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CONFIGURANDO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FIOS</a:t>
            </a:r>
          </a:p>
        </p:txBody>
      </p:sp>
      <p:sp>
        <p:nvSpPr>
          <p:cNvPr id="9" name="Elipse 8"/>
          <p:cNvSpPr/>
          <p:nvPr/>
        </p:nvSpPr>
        <p:spPr>
          <a:xfrm>
            <a:off x="1115616" y="3844778"/>
            <a:ext cx="2088232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EXPLODIDA</a:t>
            </a:r>
          </a:p>
        </p:txBody>
      </p:sp>
      <p:sp>
        <p:nvSpPr>
          <p:cNvPr id="10" name="Elipse 9"/>
          <p:cNvSpPr/>
          <p:nvPr/>
        </p:nvSpPr>
        <p:spPr>
          <a:xfrm>
            <a:off x="6461749" y="4134309"/>
            <a:ext cx="2088232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ARMADA</a:t>
            </a: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3491880" y="134076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6588224" y="2060848"/>
            <a:ext cx="440432" cy="6284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H="1" flipV="1">
            <a:off x="3707905" y="4223955"/>
            <a:ext cx="2286120" cy="23753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 flipV="1">
            <a:off x="2336912" y="2375082"/>
            <a:ext cx="0" cy="1197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4733885" y="1052736"/>
            <a:ext cx="2520280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CONFIGURANDO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TEMPO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7028656" y="3724665"/>
            <a:ext cx="135632" cy="40964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2475632" y="332656"/>
            <a:ext cx="3866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MÁQUINA DE ESTADO</a:t>
            </a:r>
            <a:endParaRPr lang="pt-BR" sz="3200" dirty="0"/>
          </a:p>
        </p:txBody>
      </p:sp>
      <p:cxnSp>
        <p:nvCxnSpPr>
          <p:cNvPr id="24" name="Conector de seta reta 23"/>
          <p:cNvCxnSpPr/>
          <p:nvPr/>
        </p:nvCxnSpPr>
        <p:spPr>
          <a:xfrm flipH="1" flipV="1">
            <a:off x="3923928" y="1916832"/>
            <a:ext cx="2537821" cy="21753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7254165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56612" y="2689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356612" y="4092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627784" y="4700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929470" y="191683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472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ector reto 48"/>
          <p:cNvCxnSpPr/>
          <p:nvPr/>
        </p:nvCxnSpPr>
        <p:spPr>
          <a:xfrm>
            <a:off x="4067944" y="563708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1475656" y="186874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2627784" y="186874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1763688" y="186874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051720" y="186874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339752" y="186874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915816" y="186874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PINAGEM UNO</a:t>
            </a:r>
            <a:endParaRPr lang="pt-BR" dirty="0"/>
          </a:p>
        </p:txBody>
      </p:sp>
      <p:cxnSp>
        <p:nvCxnSpPr>
          <p:cNvPr id="18" name="Conector reto 17"/>
          <p:cNvCxnSpPr/>
          <p:nvPr/>
        </p:nvCxnSpPr>
        <p:spPr>
          <a:xfrm>
            <a:off x="1475656" y="2996952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2627784" y="2996952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1763688" y="2996952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2051720" y="2996952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2339752" y="2996952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2915816" y="2996952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1259632" y="2132856"/>
            <a:ext cx="1872208" cy="888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DISPLAY</a:t>
            </a:r>
            <a:endParaRPr lang="pt-BR" sz="2400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403648" y="3259702"/>
            <a:ext cx="144016" cy="3839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1698204" y="3259702"/>
            <a:ext cx="144016" cy="3839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1708448" y="1492058"/>
            <a:ext cx="144016" cy="3839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1992412" y="1492058"/>
            <a:ext cx="144016" cy="3839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6508" y="1492058"/>
            <a:ext cx="144016" cy="3839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979712" y="3259702"/>
            <a:ext cx="144016" cy="3839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2267744" y="3259702"/>
            <a:ext cx="144016" cy="3839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2555776" y="3259702"/>
            <a:ext cx="144016" cy="3839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1273714" y="149205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A5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563089" y="11227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A0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13577" y="1122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21042" y="15066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A2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397926" y="15066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777673" y="1121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324813" y="3643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629613" y="363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1886321" y="3632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187566" y="363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468874" y="3632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2738191" y="32597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A3</a:t>
            </a:r>
            <a:endParaRPr lang="pt-BR" dirty="0"/>
          </a:p>
        </p:txBody>
      </p:sp>
      <p:cxnSp>
        <p:nvCxnSpPr>
          <p:cNvPr id="45" name="Conector reto 44"/>
          <p:cNvCxnSpPr/>
          <p:nvPr/>
        </p:nvCxnSpPr>
        <p:spPr>
          <a:xfrm>
            <a:off x="3347864" y="474906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3827917" y="474906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4307970" y="474906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4788024" y="474906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3131840" y="5013176"/>
            <a:ext cx="1872208" cy="6239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BARRAMENTO VIRTUAL CORTA FIOS</a:t>
            </a:r>
            <a:endParaRPr lang="pt-BR" sz="14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756801" y="59011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GND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463742" y="5140466"/>
            <a:ext cx="160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INPUT_PULLUP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000524" y="471585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B1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3401985" y="471585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B2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3881250" y="471585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B3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4379087" y="471585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B4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3131840" y="4379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3610669" y="4379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4094610" y="4379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11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4637181" y="4379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70" name="Elipse 69"/>
          <p:cNvSpPr/>
          <p:nvPr/>
        </p:nvSpPr>
        <p:spPr>
          <a:xfrm>
            <a:off x="5580112" y="2576866"/>
            <a:ext cx="936104" cy="8748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BUZZER</a:t>
            </a:r>
            <a:endParaRPr lang="pt-BR" sz="1100" dirty="0"/>
          </a:p>
        </p:txBody>
      </p:sp>
      <p:cxnSp>
        <p:nvCxnSpPr>
          <p:cNvPr id="71" name="Conector reto 70"/>
          <p:cNvCxnSpPr/>
          <p:nvPr/>
        </p:nvCxnSpPr>
        <p:spPr>
          <a:xfrm rot="16200000">
            <a:off x="5448058" y="286489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de cantos arredondados 71"/>
          <p:cNvSpPr/>
          <p:nvPr/>
        </p:nvSpPr>
        <p:spPr>
          <a:xfrm rot="16200000">
            <a:off x="5052014" y="2804970"/>
            <a:ext cx="144016" cy="3839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rot="16200000">
            <a:off x="6648270" y="2864897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6748028" y="278889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GND</a:t>
            </a:r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522954" y="28296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A4</a:t>
            </a:r>
            <a:endParaRPr lang="pt-BR" dirty="0"/>
          </a:p>
        </p:txBody>
      </p:sp>
      <p:cxnSp>
        <p:nvCxnSpPr>
          <p:cNvPr id="77" name="Conector reto 76"/>
          <p:cNvCxnSpPr/>
          <p:nvPr/>
        </p:nvCxnSpPr>
        <p:spPr>
          <a:xfrm>
            <a:off x="7596336" y="4743270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>
            <a:off x="7308304" y="4743270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>
            <a:off x="7596336" y="5593190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>
            <a:off x="7308304" y="5593190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75"/>
          <p:cNvSpPr/>
          <p:nvPr/>
        </p:nvSpPr>
        <p:spPr>
          <a:xfrm>
            <a:off x="7101599" y="4985860"/>
            <a:ext cx="648072" cy="6239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BOTÃO</a:t>
            </a:r>
            <a:endParaRPr lang="pt-BR" sz="12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7308304" y="442782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GND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7103353" y="58311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7619447" y="5769142"/>
            <a:ext cx="160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INPUT_PULLUP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098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CÓDIGO DE CONFIGURAÇÃO DE FIOS</a:t>
            </a:r>
            <a:endParaRPr lang="pt-BR" dirty="0"/>
          </a:p>
        </p:txBody>
      </p:sp>
      <p:sp>
        <p:nvSpPr>
          <p:cNvPr id="84" name="Retângulo 83"/>
          <p:cNvSpPr/>
          <p:nvPr/>
        </p:nvSpPr>
        <p:spPr>
          <a:xfrm>
            <a:off x="1259632" y="2132856"/>
            <a:ext cx="1872208" cy="888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26456" y="2234242"/>
            <a:ext cx="652743" cy="58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01</a:t>
            </a:r>
            <a:endParaRPr lang="pt-BR" sz="3600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2305200" y="2234242"/>
            <a:ext cx="652743" cy="58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01</a:t>
            </a:r>
            <a:endParaRPr lang="pt-BR" sz="3600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526456" y="1556792"/>
            <a:ext cx="16522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 flipH="1">
            <a:off x="2631571" y="1551608"/>
            <a:ext cx="212237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259632" y="11822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FIO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525795" y="1158052"/>
            <a:ext cx="8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AÇÕES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804248" y="1527384"/>
            <a:ext cx="8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AÇÕES</a:t>
            </a:r>
            <a:endParaRPr lang="pt-BR" u="sng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88224" y="2132856"/>
            <a:ext cx="25031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01 – EXPLODIR</a:t>
            </a:r>
          </a:p>
          <a:p>
            <a:r>
              <a:rPr lang="pt-BR" dirty="0" smtClean="0"/>
              <a:t>02 – DESARMAR</a:t>
            </a:r>
          </a:p>
          <a:p>
            <a:r>
              <a:rPr lang="pt-BR" dirty="0" smtClean="0"/>
              <a:t>03 – CONTAGEM RÁPIDA</a:t>
            </a:r>
          </a:p>
          <a:p>
            <a:r>
              <a:rPr lang="pt-BR" dirty="0" smtClean="0"/>
              <a:t>04 – NADA</a:t>
            </a:r>
          </a:p>
        </p:txBody>
      </p:sp>
    </p:spTree>
    <p:extLst>
      <p:ext uri="{BB962C8B-B14F-4D97-AF65-F5344CB8AC3E}">
        <p14:creationId xmlns:p14="http://schemas.microsoft.com/office/powerpoint/2010/main" val="272204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ector reto 48"/>
          <p:cNvCxnSpPr/>
          <p:nvPr/>
        </p:nvCxnSpPr>
        <p:spPr>
          <a:xfrm>
            <a:off x="4067944" y="563708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1475656" y="186874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2627784" y="186874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1763688" y="186874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051720" y="186874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339752" y="186874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915816" y="186874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PINAGEM PRO MINI</a:t>
            </a:r>
            <a:endParaRPr lang="pt-BR" dirty="0"/>
          </a:p>
        </p:txBody>
      </p:sp>
      <p:cxnSp>
        <p:nvCxnSpPr>
          <p:cNvPr id="18" name="Conector reto 17"/>
          <p:cNvCxnSpPr/>
          <p:nvPr/>
        </p:nvCxnSpPr>
        <p:spPr>
          <a:xfrm>
            <a:off x="1475656" y="2996952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2627784" y="2996952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1763688" y="2996952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2051720" y="2996952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2339752" y="2996952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2915816" y="2996952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1259632" y="2132856"/>
            <a:ext cx="1872208" cy="888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DISPLAY</a:t>
            </a:r>
            <a:endParaRPr lang="pt-BR" sz="2400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403648" y="3259702"/>
            <a:ext cx="144016" cy="3839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1698204" y="3259702"/>
            <a:ext cx="144016" cy="3839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1708448" y="1492058"/>
            <a:ext cx="144016" cy="3839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1992412" y="1492058"/>
            <a:ext cx="144016" cy="3839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6508" y="1492058"/>
            <a:ext cx="144016" cy="3839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979712" y="3259702"/>
            <a:ext cx="144016" cy="3839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2267744" y="3259702"/>
            <a:ext cx="144016" cy="3839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2555776" y="3259702"/>
            <a:ext cx="144016" cy="3839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1273714" y="149205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A4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563089" y="11227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A5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848396" y="11227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1042" y="1506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11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70114" y="1506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777673" y="1121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324813" y="3643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629613" y="363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  <a:endParaRPr lang="pt-BR" dirty="0" smtClean="0"/>
          </a:p>
        </p:txBody>
      </p:sp>
      <p:sp>
        <p:nvSpPr>
          <p:cNvPr id="40" name="CaixaDeTexto 39"/>
          <p:cNvSpPr txBox="1"/>
          <p:nvPr/>
        </p:nvSpPr>
        <p:spPr>
          <a:xfrm>
            <a:off x="1886321" y="3632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187566" y="363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468874" y="3632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2738191" y="3259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3347864" y="474906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3827917" y="474906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4307970" y="474906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4788024" y="474906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3131840" y="5013176"/>
            <a:ext cx="1872208" cy="6239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BARRAMENTO VIRTUAL CORTA FIOS</a:t>
            </a:r>
            <a:endParaRPr lang="pt-BR" sz="14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756801" y="59011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GND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463742" y="5140466"/>
            <a:ext cx="160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INPUT_PULLUP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000524" y="471585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B1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3401985" y="471585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B2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3881250" y="471585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B3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4379087" y="471585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B4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3131840" y="4379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3610669" y="43797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A3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4094610" y="43797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A0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4637181" y="43797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A1</a:t>
            </a:r>
            <a:endParaRPr lang="pt-BR" dirty="0"/>
          </a:p>
        </p:txBody>
      </p:sp>
      <p:sp>
        <p:nvSpPr>
          <p:cNvPr id="70" name="Elipse 69"/>
          <p:cNvSpPr/>
          <p:nvPr/>
        </p:nvSpPr>
        <p:spPr>
          <a:xfrm>
            <a:off x="5580112" y="2576866"/>
            <a:ext cx="936104" cy="8748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smtClean="0"/>
              <a:t>RELE</a:t>
            </a:r>
            <a:endParaRPr lang="pt-BR" sz="1100" dirty="0"/>
          </a:p>
        </p:txBody>
      </p:sp>
      <p:cxnSp>
        <p:nvCxnSpPr>
          <p:cNvPr id="71" name="Conector reto 70"/>
          <p:cNvCxnSpPr/>
          <p:nvPr/>
        </p:nvCxnSpPr>
        <p:spPr>
          <a:xfrm rot="16200000">
            <a:off x="5448058" y="2864898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de cantos arredondados 71"/>
          <p:cNvSpPr/>
          <p:nvPr/>
        </p:nvSpPr>
        <p:spPr>
          <a:xfrm rot="16200000">
            <a:off x="5052014" y="2804970"/>
            <a:ext cx="144016" cy="3839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rot="16200000">
            <a:off x="6648270" y="2864897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6748028" y="278889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GND</a:t>
            </a:r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522954" y="28296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13</a:t>
            </a:r>
            <a:endParaRPr lang="pt-BR" dirty="0"/>
          </a:p>
        </p:txBody>
      </p:sp>
      <p:cxnSp>
        <p:nvCxnSpPr>
          <p:cNvPr id="77" name="Conector reto 76"/>
          <p:cNvCxnSpPr/>
          <p:nvPr/>
        </p:nvCxnSpPr>
        <p:spPr>
          <a:xfrm>
            <a:off x="7596336" y="4743270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>
            <a:off x="7308304" y="4743270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>
            <a:off x="7596336" y="5593190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>
            <a:off x="7308304" y="5593190"/>
            <a:ext cx="0" cy="264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75"/>
          <p:cNvSpPr/>
          <p:nvPr/>
        </p:nvSpPr>
        <p:spPr>
          <a:xfrm>
            <a:off x="7101599" y="4985860"/>
            <a:ext cx="648072" cy="6239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BOTÃO</a:t>
            </a:r>
            <a:endParaRPr lang="pt-BR" sz="12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7308304" y="442782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GND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7103353" y="58311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A2</a:t>
            </a:r>
            <a:endParaRPr lang="pt-BR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7619447" y="5769142"/>
            <a:ext cx="160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INPUT_PULLUP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426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111</Words>
  <Application>Microsoft Office PowerPoint</Application>
  <PresentationFormat>Apresentação na tela (4:3)</PresentationFormat>
  <Paragraphs>87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PINAGEM UNO</vt:lpstr>
      <vt:lpstr>CÓDIGO DE CONFIGURAÇÃO DE FIOS</vt:lpstr>
      <vt:lpstr>PINAGEM PRO MINI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 Rios Carvalho</dc:creator>
  <cp:lastModifiedBy>Samuel Rios Carvalho</cp:lastModifiedBy>
  <cp:revision>27</cp:revision>
  <dcterms:created xsi:type="dcterms:W3CDTF">2016-01-23T02:59:52Z</dcterms:created>
  <dcterms:modified xsi:type="dcterms:W3CDTF">2016-02-12T03:57:37Z</dcterms:modified>
</cp:coreProperties>
</file>