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ducationData_16503419309010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8644EF-28A9-4E38-88A0-7A14267E63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Education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A2A72D-7D96-4B63-A01A-1D49CF57C2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4/19/2024 11:18:43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0" name="slide10">
            <a:extLst>
              <a:ext uri="{FF2B5EF4-FFF2-40B4-BE49-F238E27FC236}">
                <a16:creationId xmlns:a16="http://schemas.microsoft.com/office/drawing/2014/main" id="{A92DB5E5-273C-4CBD-A158-1924AE829E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1" name="slide11">
            <a:extLst>
              <a:ext uri="{FF2B5EF4-FFF2-40B4-BE49-F238E27FC236}">
                <a16:creationId xmlns:a16="http://schemas.microsoft.com/office/drawing/2014/main" id="{1F88BC46-3E58-47FF-9D04-B953B84239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2" name="slide12">
            <a:extLst>
              <a:ext uri="{FF2B5EF4-FFF2-40B4-BE49-F238E27FC236}">
                <a16:creationId xmlns:a16="http://schemas.microsoft.com/office/drawing/2014/main" id="{9CCD2E25-F434-4A97-A9A9-1BF0FA4B16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13" name="slide13">
            <a:extLst>
              <a:ext uri="{FF2B5EF4-FFF2-40B4-BE49-F238E27FC236}">
                <a16:creationId xmlns:a16="http://schemas.microsoft.com/office/drawing/2014/main" id="{B6C45C73-01D7-4086-A1A0-D22CD332F2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4" name="slide14">
            <a:extLst>
              <a:ext uri="{FF2B5EF4-FFF2-40B4-BE49-F238E27FC236}">
                <a16:creationId xmlns:a16="http://schemas.microsoft.com/office/drawing/2014/main" id="{8457E97C-4FE7-4104-9CB9-9EF6E182C5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" name="slide2">
            <a:extLst>
              <a:ext uri="{FF2B5EF4-FFF2-40B4-BE49-F238E27FC236}">
                <a16:creationId xmlns:a16="http://schemas.microsoft.com/office/drawing/2014/main" id="{E4A618DA-7561-4085-8A9E-670EB935D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3" name="slide3">
            <a:extLst>
              <a:ext uri="{FF2B5EF4-FFF2-40B4-BE49-F238E27FC236}">
                <a16:creationId xmlns:a16="http://schemas.microsoft.com/office/drawing/2014/main" id="{824E9E1A-1EC8-446B-854C-9BB468E64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4" name="slide4">
            <a:extLst>
              <a:ext uri="{FF2B5EF4-FFF2-40B4-BE49-F238E27FC236}">
                <a16:creationId xmlns:a16="http://schemas.microsoft.com/office/drawing/2014/main" id="{01E5AB38-B378-4F3D-80B7-65FAD9C16F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2CAF978C-AEF6-4E2E-B231-9DE433C67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11B8B2CE-DEFC-447F-9FF8-6DDC64D5A7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7" name="slide7">
            <a:extLst>
              <a:ext uri="{FF2B5EF4-FFF2-40B4-BE49-F238E27FC236}">
                <a16:creationId xmlns:a16="http://schemas.microsoft.com/office/drawing/2014/main" id="{07D11673-B118-4379-B547-D465D77AE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8" name="slide8">
            <a:extLst>
              <a:ext uri="{FF2B5EF4-FFF2-40B4-BE49-F238E27FC236}">
                <a16:creationId xmlns:a16="http://schemas.microsoft.com/office/drawing/2014/main" id="{73610996-4966-4DA6-A0D5-B6FFC01C72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9" name="slide9">
            <a:extLst>
              <a:ext uri="{FF2B5EF4-FFF2-40B4-BE49-F238E27FC236}">
                <a16:creationId xmlns:a16="http://schemas.microsoft.com/office/drawing/2014/main" id="{41ABEA5E-AE15-4E3A-9EF3-846D4046CD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2024-04-19T23:18:47Z</dcterms:created>
  <dcterms:modified xsi:type="dcterms:W3CDTF">2024-04-19T23:18:47Z</dcterms:modified>
</cp:coreProperties>
</file>