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9" r:id="rId4"/>
    <p:sldId id="258" r:id="rId5"/>
    <p:sldId id="257" r:id="rId6"/>
    <p:sldId id="262" r:id="rId7"/>
    <p:sldId id="261" r:id="rId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5768"/>
    <a:srgbClr val="F3F1E2"/>
    <a:srgbClr val="101823"/>
    <a:srgbClr val="C6D53E"/>
    <a:srgbClr val="5D4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ED5C06-676B-41B2-B6F1-F905F4D81003}" v="5" dt="2025-04-01T20:05:56.6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3" d="100"/>
          <a:sy n="83" d="100"/>
        </p:scale>
        <p:origin x="-40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uel Gonçalves" userId="8aff280ff7abdd9b" providerId="LiveId" clId="{E3ED5C06-676B-41B2-B6F1-F905F4D81003}"/>
    <pc:docChg chg="undo custSel addSld modSld">
      <pc:chgData name="Samuel Gonçalves" userId="8aff280ff7abdd9b" providerId="LiveId" clId="{E3ED5C06-676B-41B2-B6F1-F905F4D81003}" dt="2025-04-01T20:06:02.331" v="101" actId="14100"/>
      <pc:docMkLst>
        <pc:docMk/>
      </pc:docMkLst>
      <pc:sldChg chg="modSp add mod">
        <pc:chgData name="Samuel Gonçalves" userId="8aff280ff7abdd9b" providerId="LiveId" clId="{E3ED5C06-676B-41B2-B6F1-F905F4D81003}" dt="2025-04-01T20:06:02.331" v="101" actId="14100"/>
        <pc:sldMkLst>
          <pc:docMk/>
          <pc:sldMk cId="2348280982" sldId="262"/>
        </pc:sldMkLst>
        <pc:spChg chg="mod">
          <ac:chgData name="Samuel Gonçalves" userId="8aff280ff7abdd9b" providerId="LiveId" clId="{E3ED5C06-676B-41B2-B6F1-F905F4D81003}" dt="2025-04-01T20:06:02.331" v="101" actId="14100"/>
          <ac:spMkLst>
            <pc:docMk/>
            <pc:sldMk cId="2348280982" sldId="262"/>
            <ac:spMk id="2" creationId="{E9525E7E-A625-7E10-C798-531B0F3C4E5E}"/>
          </ac:spMkLst>
        </pc:spChg>
        <pc:spChg chg="mod">
          <ac:chgData name="Samuel Gonçalves" userId="8aff280ff7abdd9b" providerId="LiveId" clId="{E3ED5C06-676B-41B2-B6F1-F905F4D81003}" dt="2025-04-01T20:03:30.514" v="91" actId="12788"/>
          <ac:spMkLst>
            <pc:docMk/>
            <pc:sldMk cId="2348280982" sldId="262"/>
            <ac:spMk id="3" creationId="{5C6FAF7A-3B0E-57CC-B133-21C43BA55D1E}"/>
          </ac:spMkLst>
        </pc:spChg>
        <pc:spChg chg="mod">
          <ac:chgData name="Samuel Gonçalves" userId="8aff280ff7abdd9b" providerId="LiveId" clId="{E3ED5C06-676B-41B2-B6F1-F905F4D81003}" dt="2025-04-01T20:03:30.514" v="91" actId="12788"/>
          <ac:spMkLst>
            <pc:docMk/>
            <pc:sldMk cId="2348280982" sldId="262"/>
            <ac:spMk id="6" creationId="{E0A2295B-57D4-1841-8EB7-17FB44C6ADD9}"/>
          </ac:spMkLst>
        </pc:spChg>
        <pc:picChg chg="mod">
          <ac:chgData name="Samuel Gonçalves" userId="8aff280ff7abdd9b" providerId="LiveId" clId="{E3ED5C06-676B-41B2-B6F1-F905F4D81003}" dt="2025-04-01T20:03:30.514" v="91" actId="12788"/>
          <ac:picMkLst>
            <pc:docMk/>
            <pc:sldMk cId="2348280982" sldId="262"/>
            <ac:picMk id="7" creationId="{25C2557C-E583-7B74-B8B5-3D54D4F79548}"/>
          </ac:picMkLst>
        </pc:picChg>
      </pc:sldChg>
    </pc:docChg>
  </pc:docChgLst>
  <pc:docChgLst>
    <pc:chgData name="Samuel Gonçalves" userId="8aff280ff7abdd9b" providerId="LiveId" clId="{A313455F-5E13-4DB0-9B62-6E37B6A30541}"/>
    <pc:docChg chg="undo custSel modSld">
      <pc:chgData name="Samuel Gonçalves" userId="8aff280ff7abdd9b" providerId="LiveId" clId="{A313455F-5E13-4DB0-9B62-6E37B6A30541}" dt="2025-02-01T06:05:36.747" v="64" actId="1035"/>
      <pc:docMkLst>
        <pc:docMk/>
      </pc:docMkLst>
      <pc:sldChg chg="modSp mod">
        <pc:chgData name="Samuel Gonçalves" userId="8aff280ff7abdd9b" providerId="LiveId" clId="{A313455F-5E13-4DB0-9B62-6E37B6A30541}" dt="2025-02-01T06:05:36.747" v="64" actId="1035"/>
        <pc:sldMkLst>
          <pc:docMk/>
          <pc:sldMk cId="873695718" sldId="256"/>
        </pc:sldMkLst>
        <pc:spChg chg="mod">
          <ac:chgData name="Samuel Gonçalves" userId="8aff280ff7abdd9b" providerId="LiveId" clId="{A313455F-5E13-4DB0-9B62-6E37B6A30541}" dt="2025-02-01T06:04:17.103" v="53" actId="20577"/>
          <ac:spMkLst>
            <pc:docMk/>
            <pc:sldMk cId="873695718" sldId="256"/>
            <ac:spMk id="2" creationId="{2E182477-2A82-8FD7-119E-9982E520BB7B}"/>
          </ac:spMkLst>
        </pc:spChg>
        <pc:spChg chg="mod">
          <ac:chgData name="Samuel Gonçalves" userId="8aff280ff7abdd9b" providerId="LiveId" clId="{A313455F-5E13-4DB0-9B62-6E37B6A30541}" dt="2025-02-01T06:05:36.747" v="64" actId="1035"/>
          <ac:spMkLst>
            <pc:docMk/>
            <pc:sldMk cId="873695718" sldId="256"/>
            <ac:spMk id="8" creationId="{FA35020B-0EE5-D653-110D-29BC5791B520}"/>
          </ac:spMkLst>
        </pc:spChg>
        <pc:spChg chg="mod">
          <ac:chgData name="Samuel Gonçalves" userId="8aff280ff7abdd9b" providerId="LiveId" clId="{A313455F-5E13-4DB0-9B62-6E37B6A30541}" dt="2025-02-01T06:02:22.912" v="0" actId="20577"/>
          <ac:spMkLst>
            <pc:docMk/>
            <pc:sldMk cId="873695718" sldId="256"/>
            <ac:spMk id="9" creationId="{003B4CB1-6D61-3DA1-B9D4-0887A2608F02}"/>
          </ac:spMkLst>
        </pc:spChg>
      </pc:sldChg>
    </pc:docChg>
  </pc:docChgLst>
  <pc:docChgLst>
    <pc:chgData name="Samuel Gonçalves" userId="8aff280ff7abdd9b" providerId="LiveId" clId="{0A9BE301-A7D7-497D-B206-16FE7D93B6E9}"/>
    <pc:docChg chg="undo redo custSel addSld modSld">
      <pc:chgData name="Samuel Gonçalves" userId="8aff280ff7abdd9b" providerId="LiveId" clId="{0A9BE301-A7D7-497D-B206-16FE7D93B6E9}" dt="2025-03-04T23:56:29.236" v="426" actId="164"/>
      <pc:docMkLst>
        <pc:docMk/>
      </pc:docMkLst>
      <pc:sldChg chg="addSp delSp modSp mod">
        <pc:chgData name="Samuel Gonçalves" userId="8aff280ff7abdd9b" providerId="LiveId" clId="{0A9BE301-A7D7-497D-B206-16FE7D93B6E9}" dt="2025-03-04T13:24:03.142" v="213"/>
        <pc:sldMkLst>
          <pc:docMk/>
          <pc:sldMk cId="873695718" sldId="256"/>
        </pc:sldMkLst>
        <pc:spChg chg="mod">
          <ac:chgData name="Samuel Gonçalves" userId="8aff280ff7abdd9b" providerId="LiveId" clId="{0A9BE301-A7D7-497D-B206-16FE7D93B6E9}" dt="2025-03-04T13:24:03.142" v="213"/>
          <ac:spMkLst>
            <pc:docMk/>
            <pc:sldMk cId="873695718" sldId="256"/>
            <ac:spMk id="2" creationId="{2E182477-2A82-8FD7-119E-9982E520BB7B}"/>
          </ac:spMkLst>
        </pc:spChg>
        <pc:spChg chg="add mod">
          <ac:chgData name="Samuel Gonçalves" userId="8aff280ff7abdd9b" providerId="LiveId" clId="{0A9BE301-A7D7-497D-B206-16FE7D93B6E9}" dt="2025-03-04T13:15:51.692" v="173" actId="21"/>
          <ac:spMkLst>
            <pc:docMk/>
            <pc:sldMk cId="873695718" sldId="256"/>
            <ac:spMk id="4" creationId="{032F821E-FA70-4EFC-55A4-7871AB046F5F}"/>
          </ac:spMkLst>
        </pc:spChg>
        <pc:spChg chg="mod">
          <ac:chgData name="Samuel Gonçalves" userId="8aff280ff7abdd9b" providerId="LiveId" clId="{0A9BE301-A7D7-497D-B206-16FE7D93B6E9}" dt="2025-03-04T13:23:47.066" v="212" actId="20577"/>
          <ac:spMkLst>
            <pc:docMk/>
            <pc:sldMk cId="873695718" sldId="256"/>
            <ac:spMk id="8" creationId="{FA35020B-0EE5-D653-110D-29BC5791B520}"/>
          </ac:spMkLst>
        </pc:spChg>
        <pc:spChg chg="mod">
          <ac:chgData name="Samuel Gonçalves" userId="8aff280ff7abdd9b" providerId="LiveId" clId="{0A9BE301-A7D7-497D-B206-16FE7D93B6E9}" dt="2025-03-04T13:13:32.946" v="99" actId="571"/>
          <ac:spMkLst>
            <pc:docMk/>
            <pc:sldMk cId="873695718" sldId="256"/>
            <ac:spMk id="9" creationId="{003B4CB1-6D61-3DA1-B9D4-0887A2608F02}"/>
          </ac:spMkLst>
        </pc:spChg>
        <pc:grpChg chg="mod">
          <ac:chgData name="Samuel Gonçalves" userId="8aff280ff7abdd9b" providerId="LiveId" clId="{0A9BE301-A7D7-497D-B206-16FE7D93B6E9}" dt="2025-03-04T13:13:32.946" v="99" actId="571"/>
          <ac:grpSpMkLst>
            <pc:docMk/>
            <pc:sldMk cId="873695718" sldId="256"/>
            <ac:grpSpMk id="3" creationId="{DE342AE8-662F-5AFF-BB0A-513775B0C540}"/>
          </ac:grpSpMkLst>
        </pc:grpChg>
        <pc:grpChg chg="mod">
          <ac:chgData name="Samuel Gonçalves" userId="8aff280ff7abdd9b" providerId="LiveId" clId="{0A9BE301-A7D7-497D-B206-16FE7D93B6E9}" dt="2025-03-04T13:13:32.946" v="99" actId="571"/>
          <ac:grpSpMkLst>
            <pc:docMk/>
            <pc:sldMk cId="873695718" sldId="256"/>
            <ac:grpSpMk id="10" creationId="{B42E0DF7-8E12-8BB2-B80F-8A0C3FD6E308}"/>
          </ac:grpSpMkLst>
        </pc:grpChg>
        <pc:picChg chg="mod">
          <ac:chgData name="Samuel Gonçalves" userId="8aff280ff7abdd9b" providerId="LiveId" clId="{0A9BE301-A7D7-497D-B206-16FE7D93B6E9}" dt="2025-03-04T13:13:32.946" v="99" actId="571"/>
          <ac:picMkLst>
            <pc:docMk/>
            <pc:sldMk cId="873695718" sldId="256"/>
            <ac:picMk id="7" creationId="{0B8B4FE1-0EA6-7678-9291-8D5A36173C2E}"/>
          </ac:picMkLst>
        </pc:picChg>
      </pc:sldChg>
      <pc:sldChg chg="addSp delSp modSp add mod">
        <pc:chgData name="Samuel Gonçalves" userId="8aff280ff7abdd9b" providerId="LiveId" clId="{0A9BE301-A7D7-497D-B206-16FE7D93B6E9}" dt="2025-03-04T13:29:05.269" v="231" actId="164"/>
        <pc:sldMkLst>
          <pc:docMk/>
          <pc:sldMk cId="4016808188" sldId="257"/>
        </pc:sldMkLst>
        <pc:spChg chg="mod topLvl">
          <ac:chgData name="Samuel Gonçalves" userId="8aff280ff7abdd9b" providerId="LiveId" clId="{0A9BE301-A7D7-497D-B206-16FE7D93B6E9}" dt="2025-03-04T01:08:52.934" v="98" actId="164"/>
          <ac:spMkLst>
            <pc:docMk/>
            <pc:sldMk cId="4016808188" sldId="257"/>
            <ac:spMk id="2" creationId="{81F54232-AE20-624C-9C2C-EBDF86EE6870}"/>
          </ac:spMkLst>
        </pc:spChg>
        <pc:spChg chg="add mod">
          <ac:chgData name="Samuel Gonçalves" userId="8aff280ff7abdd9b" providerId="LiveId" clId="{0A9BE301-A7D7-497D-B206-16FE7D93B6E9}" dt="2025-03-04T13:16:40.797" v="177" actId="164"/>
          <ac:spMkLst>
            <pc:docMk/>
            <pc:sldMk cId="4016808188" sldId="257"/>
            <ac:spMk id="3" creationId="{15DDFBA4-21C0-0119-2187-5213D402929A}"/>
          </ac:spMkLst>
        </pc:spChg>
        <pc:spChg chg="add mod">
          <ac:chgData name="Samuel Gonçalves" userId="8aff280ff7abdd9b" providerId="LiveId" clId="{0A9BE301-A7D7-497D-B206-16FE7D93B6E9}" dt="2025-03-04T13:29:05.269" v="231" actId="164"/>
          <ac:spMkLst>
            <pc:docMk/>
            <pc:sldMk cId="4016808188" sldId="257"/>
            <ac:spMk id="6" creationId="{EB08D382-C8C4-5717-D3A0-E47566F5DAB1}"/>
          </ac:spMkLst>
        </pc:spChg>
        <pc:grpChg chg="add mod">
          <ac:chgData name="Samuel Gonçalves" userId="8aff280ff7abdd9b" providerId="LiveId" clId="{0A9BE301-A7D7-497D-B206-16FE7D93B6E9}" dt="2025-03-04T13:16:40.797" v="177" actId="164"/>
          <ac:grpSpMkLst>
            <pc:docMk/>
            <pc:sldMk cId="4016808188" sldId="257"/>
            <ac:grpSpMk id="4" creationId="{56B6BC9C-A31F-2021-875E-57B62B45C2B5}"/>
          </ac:grpSpMkLst>
        </pc:grpChg>
        <pc:grpChg chg="add mod">
          <ac:chgData name="Samuel Gonçalves" userId="8aff280ff7abdd9b" providerId="LiveId" clId="{0A9BE301-A7D7-497D-B206-16FE7D93B6E9}" dt="2025-03-04T13:29:05.269" v="231" actId="164"/>
          <ac:grpSpMkLst>
            <pc:docMk/>
            <pc:sldMk cId="4016808188" sldId="257"/>
            <ac:grpSpMk id="5" creationId="{42D34C7A-B501-D421-9686-15566C40AB3C}"/>
          </ac:grpSpMkLst>
        </pc:grpChg>
        <pc:grpChg chg="add mod">
          <ac:chgData name="Samuel Gonçalves" userId="8aff280ff7abdd9b" providerId="LiveId" clId="{0A9BE301-A7D7-497D-B206-16FE7D93B6E9}" dt="2025-03-04T13:29:05.269" v="231" actId="164"/>
          <ac:grpSpMkLst>
            <pc:docMk/>
            <pc:sldMk cId="4016808188" sldId="257"/>
            <ac:grpSpMk id="9" creationId="{B8A0BB94-03B5-8553-BE21-444BD6B0C5F4}"/>
          </ac:grpSpMkLst>
        </pc:grpChg>
        <pc:picChg chg="mod">
          <ac:chgData name="Samuel Gonçalves" userId="8aff280ff7abdd9b" providerId="LiveId" clId="{0A9BE301-A7D7-497D-B206-16FE7D93B6E9}" dt="2025-03-04T01:07:22.386" v="14" actId="165"/>
          <ac:picMkLst>
            <pc:docMk/>
            <pc:sldMk cId="4016808188" sldId="257"/>
            <ac:picMk id="7" creationId="{AF7CB391-BB0B-2171-92A0-1FD3C151418C}"/>
          </ac:picMkLst>
        </pc:picChg>
      </pc:sldChg>
      <pc:sldChg chg="modSp add mod">
        <pc:chgData name="Samuel Gonçalves" userId="8aff280ff7abdd9b" providerId="LiveId" clId="{0A9BE301-A7D7-497D-B206-16FE7D93B6E9}" dt="2025-03-04T23:49:55.265" v="270" actId="1036"/>
        <pc:sldMkLst>
          <pc:docMk/>
          <pc:sldMk cId="537672834" sldId="258"/>
        </pc:sldMkLst>
        <pc:spChg chg="mod">
          <ac:chgData name="Samuel Gonçalves" userId="8aff280ff7abdd9b" providerId="LiveId" clId="{0A9BE301-A7D7-497D-B206-16FE7D93B6E9}" dt="2025-03-04T23:49:55.265" v="270" actId="1036"/>
          <ac:spMkLst>
            <pc:docMk/>
            <pc:sldMk cId="537672834" sldId="258"/>
            <ac:spMk id="2" creationId="{D9B8B0CF-EA66-83FC-A14D-1FBAE92F8D41}"/>
          </ac:spMkLst>
        </pc:spChg>
        <pc:spChg chg="mod">
          <ac:chgData name="Samuel Gonçalves" userId="8aff280ff7abdd9b" providerId="LiveId" clId="{0A9BE301-A7D7-497D-B206-16FE7D93B6E9}" dt="2025-03-04T23:49:55.265" v="270" actId="1036"/>
          <ac:spMkLst>
            <pc:docMk/>
            <pc:sldMk cId="537672834" sldId="258"/>
            <ac:spMk id="4" creationId="{95BBE2C0-C44D-60C7-E0A4-404795A9A0CB}"/>
          </ac:spMkLst>
        </pc:spChg>
        <pc:spChg chg="mod">
          <ac:chgData name="Samuel Gonçalves" userId="8aff280ff7abdd9b" providerId="LiveId" clId="{0A9BE301-A7D7-497D-B206-16FE7D93B6E9}" dt="2025-03-04T23:49:55.265" v="270" actId="1036"/>
          <ac:spMkLst>
            <pc:docMk/>
            <pc:sldMk cId="537672834" sldId="258"/>
            <ac:spMk id="8" creationId="{0CA57BE9-D874-4959-9723-0BDC31E76084}"/>
          </ac:spMkLst>
        </pc:spChg>
      </pc:sldChg>
      <pc:sldChg chg="add">
        <pc:chgData name="Samuel Gonçalves" userId="8aff280ff7abdd9b" providerId="LiveId" clId="{0A9BE301-A7D7-497D-B206-16FE7D93B6E9}" dt="2025-03-04T13:23:34.559" v="201"/>
        <pc:sldMkLst>
          <pc:docMk/>
          <pc:sldMk cId="318429100" sldId="259"/>
        </pc:sldMkLst>
      </pc:sldChg>
      <pc:sldChg chg="modSp add mod">
        <pc:chgData name="Samuel Gonçalves" userId="8aff280ff7abdd9b" providerId="LiveId" clId="{0A9BE301-A7D7-497D-B206-16FE7D93B6E9}" dt="2025-03-04T13:33:53" v="261" actId="1076"/>
        <pc:sldMkLst>
          <pc:docMk/>
          <pc:sldMk cId="3053879234" sldId="260"/>
        </pc:sldMkLst>
        <pc:spChg chg="mod">
          <ac:chgData name="Samuel Gonçalves" userId="8aff280ff7abdd9b" providerId="LiveId" clId="{0A9BE301-A7D7-497D-B206-16FE7D93B6E9}" dt="2025-03-04T13:33:37.826" v="259" actId="20577"/>
          <ac:spMkLst>
            <pc:docMk/>
            <pc:sldMk cId="3053879234" sldId="260"/>
            <ac:spMk id="2" creationId="{50CA89F7-7B0B-F9B2-2117-2F599560A4E9}"/>
          </ac:spMkLst>
        </pc:spChg>
        <pc:spChg chg="mod">
          <ac:chgData name="Samuel Gonçalves" userId="8aff280ff7abdd9b" providerId="LiveId" clId="{0A9BE301-A7D7-497D-B206-16FE7D93B6E9}" dt="2025-03-04T13:32:35.679" v="242"/>
          <ac:spMkLst>
            <pc:docMk/>
            <pc:sldMk cId="3053879234" sldId="260"/>
            <ac:spMk id="8" creationId="{320A1C81-060B-7197-6E19-2A45A35F6519}"/>
          </ac:spMkLst>
        </pc:spChg>
        <pc:picChg chg="mod">
          <ac:chgData name="Samuel Gonçalves" userId="8aff280ff7abdd9b" providerId="LiveId" clId="{0A9BE301-A7D7-497D-B206-16FE7D93B6E9}" dt="2025-03-04T13:33:53" v="261" actId="1076"/>
          <ac:picMkLst>
            <pc:docMk/>
            <pc:sldMk cId="3053879234" sldId="260"/>
            <ac:picMk id="7" creationId="{E4B11843-CFA7-F5B2-3B3E-8E731D5C15A1}"/>
          </ac:picMkLst>
        </pc:picChg>
      </pc:sldChg>
      <pc:sldChg chg="addSp delSp modSp add mod">
        <pc:chgData name="Samuel Gonçalves" userId="8aff280ff7abdd9b" providerId="LiveId" clId="{0A9BE301-A7D7-497D-B206-16FE7D93B6E9}" dt="2025-03-04T23:56:29.236" v="426" actId="164"/>
        <pc:sldMkLst>
          <pc:docMk/>
          <pc:sldMk cId="2054429410" sldId="261"/>
        </pc:sldMkLst>
        <pc:spChg chg="add mod ord">
          <ac:chgData name="Samuel Gonçalves" userId="8aff280ff7abdd9b" providerId="LiveId" clId="{0A9BE301-A7D7-497D-B206-16FE7D93B6E9}" dt="2025-03-04T23:53:37.161" v="403" actId="1035"/>
          <ac:spMkLst>
            <pc:docMk/>
            <pc:sldMk cId="2054429410" sldId="261"/>
            <ac:spMk id="14" creationId="{66E5B332-15A6-A04D-A278-12C2421BCD84}"/>
          </ac:spMkLst>
        </pc:spChg>
        <pc:spChg chg="add mod">
          <ac:chgData name="Samuel Gonçalves" userId="8aff280ff7abdd9b" providerId="LiveId" clId="{0A9BE301-A7D7-497D-B206-16FE7D93B6E9}" dt="2025-03-04T23:51:29.141" v="293" actId="242"/>
          <ac:spMkLst>
            <pc:docMk/>
            <pc:sldMk cId="2054429410" sldId="261"/>
            <ac:spMk id="15" creationId="{C8B01290-852D-B141-895C-690CD0704AD3}"/>
          </ac:spMkLst>
        </pc:spChg>
        <pc:spChg chg="add mod">
          <ac:chgData name="Samuel Gonçalves" userId="8aff280ff7abdd9b" providerId="LiveId" clId="{0A9BE301-A7D7-497D-B206-16FE7D93B6E9}" dt="2025-03-04T23:56:22.371" v="425" actId="13926"/>
          <ac:spMkLst>
            <pc:docMk/>
            <pc:sldMk cId="2054429410" sldId="261"/>
            <ac:spMk id="16" creationId="{C98D1AB1-E83A-66F2-C4B8-8109B1207C9F}"/>
          </ac:spMkLst>
        </pc:spChg>
        <pc:grpChg chg="add mod">
          <ac:chgData name="Samuel Gonçalves" userId="8aff280ff7abdd9b" providerId="LiveId" clId="{0A9BE301-A7D7-497D-B206-16FE7D93B6E9}" dt="2025-03-04T23:56:29.236" v="426" actId="164"/>
          <ac:grpSpMkLst>
            <pc:docMk/>
            <pc:sldMk cId="2054429410" sldId="261"/>
            <ac:grpSpMk id="17" creationId="{BBA14071-9319-7CB9-F4E6-7710B4DCE935}"/>
          </ac:grpSpMkLst>
        </pc:grpChg>
        <pc:grpChg chg="add mod">
          <ac:chgData name="Samuel Gonçalves" userId="8aff280ff7abdd9b" providerId="LiveId" clId="{0A9BE301-A7D7-497D-B206-16FE7D93B6E9}" dt="2025-03-04T23:56:29.236" v="426" actId="164"/>
          <ac:grpSpMkLst>
            <pc:docMk/>
            <pc:sldMk cId="2054429410" sldId="261"/>
            <ac:grpSpMk id="20" creationId="{31164CB5-1E63-E338-EDDB-423156F71DFE}"/>
          </ac:grpSpMkLst>
        </pc:grpChg>
        <pc:picChg chg="add mod">
          <ac:chgData name="Samuel Gonçalves" userId="8aff280ff7abdd9b" providerId="LiveId" clId="{0A9BE301-A7D7-497D-B206-16FE7D93B6E9}" dt="2025-03-04T23:56:29.236" v="426" actId="164"/>
          <ac:picMkLst>
            <pc:docMk/>
            <pc:sldMk cId="2054429410" sldId="261"/>
            <ac:picMk id="13" creationId="{156BCBB3-D1C9-F9AD-09AA-53FDDA25C04D}"/>
          </ac:picMkLst>
        </pc:picChg>
      </pc:sldChg>
    </pc:docChg>
  </pc:docChgLst>
  <pc:docChgLst>
    <pc:chgData name="Samuel Gonçalves" userId="8aff280ff7abdd9b" providerId="LiveId" clId="{40987D92-863B-475C-BE2C-18C4EB5CEC97}"/>
    <pc:docChg chg="custSel modSld">
      <pc:chgData name="Samuel Gonçalves" userId="8aff280ff7abdd9b" providerId="LiveId" clId="{40987D92-863B-475C-BE2C-18C4EB5CEC97}" dt="2024-12-28T13:24:38.386" v="61" actId="164"/>
      <pc:docMkLst>
        <pc:docMk/>
      </pc:docMkLst>
      <pc:sldChg chg="addSp modSp mod">
        <pc:chgData name="Samuel Gonçalves" userId="8aff280ff7abdd9b" providerId="LiveId" clId="{40987D92-863B-475C-BE2C-18C4EB5CEC97}" dt="2024-12-28T13:24:38.386" v="61" actId="164"/>
        <pc:sldMkLst>
          <pc:docMk/>
          <pc:sldMk cId="873695718" sldId="25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047D2-297B-1902-825E-2FBDC815BA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C55C0A-5472-8C9E-1933-4AB99E7BE6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E0E50-CE17-767B-3117-83F495DF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F36F-665C-4D42-B9E7-2AD720DC2B58}" type="datetimeFigureOut">
              <a:rPr lang="pt-PT" smtClean="0"/>
              <a:t>01/04/2025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5F3232-1C63-A252-081B-63B27EFA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A21FB-A8E7-AF22-BEB3-02E6C1420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A826-DEFF-4DD4-B54B-9BF72B227FF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1615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C2890-469F-23BA-D0A4-6F0888706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921E88-6635-2F35-721D-DF008707F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1A0395-C34C-AA52-9E12-371F6F2B9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F36F-665C-4D42-B9E7-2AD720DC2B58}" type="datetimeFigureOut">
              <a:rPr lang="pt-PT" smtClean="0"/>
              <a:t>01/04/2025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698C8-212B-B0C2-1AE4-128DF139D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BDEE2-129B-8F41-E071-80455B03E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A826-DEFF-4DD4-B54B-9BF72B227FF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92508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2C44F9-994C-2B94-3A4D-F5BE358C9E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BD2C95-18D0-EE6E-0F2A-CAAF871256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01686-E347-0AE6-AF60-CCE11519C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F36F-665C-4D42-B9E7-2AD720DC2B58}" type="datetimeFigureOut">
              <a:rPr lang="pt-PT" smtClean="0"/>
              <a:t>01/04/2025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C421D-A14A-05D2-60E8-A0B568D8A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EC7F9-11ED-4C1D-8D6B-DB6919B11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A826-DEFF-4DD4-B54B-9BF72B227FF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0462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10076-E3E3-2725-CA17-41B77013F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5A154-8374-B4FC-8514-429DB6744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BC959-FC06-8EFE-7038-1C54DA655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F36F-665C-4D42-B9E7-2AD720DC2B58}" type="datetimeFigureOut">
              <a:rPr lang="pt-PT" smtClean="0"/>
              <a:t>01/04/2025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9E96E-25B7-A8F4-9DBB-F0A2D4C26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8FFED-E035-33F5-614A-795EF592A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A826-DEFF-4DD4-B54B-9BF72B227FF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07323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F8FF5-9F43-4514-4552-84896CDC8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877EB-36A4-F8A1-ED42-78405BA7F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EE057-A772-D9B7-611A-0E73E62B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F36F-665C-4D42-B9E7-2AD720DC2B58}" type="datetimeFigureOut">
              <a:rPr lang="pt-PT" smtClean="0"/>
              <a:t>01/04/2025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15647-F3D8-9FBA-FBAE-D3F047181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B939A-1BA2-DAA2-8F1D-8FF5DB89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A826-DEFF-4DD4-B54B-9BF72B227FF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54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38293-AFA9-4DB1-E244-35E78FBF6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6325A-3129-680C-9E7A-9F67600205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13D533-1101-4059-9223-7100A6446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A0332-CDA8-953C-1C60-A6C5E3C77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F36F-665C-4D42-B9E7-2AD720DC2B58}" type="datetimeFigureOut">
              <a:rPr lang="pt-PT" smtClean="0"/>
              <a:t>01/04/2025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76FDE-D46E-5B18-6DCA-B7EA1F732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72DA0-35B8-4F1D-934A-914AE5B1C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A826-DEFF-4DD4-B54B-9BF72B227FF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37364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AFBE-5DC7-A4B7-523C-E1A581A84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74235A-5464-BFFE-77C2-1563E1C4EE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65629-EB66-02CB-0063-DE9B119526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0AC2DF-FABA-169E-01B1-9A17C752B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B0410B-FB98-42E8-5E44-2A97B808D3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F79CF0-EAD3-1197-E39B-50C087648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F36F-665C-4D42-B9E7-2AD720DC2B58}" type="datetimeFigureOut">
              <a:rPr lang="pt-PT" smtClean="0"/>
              <a:t>01/04/2025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9B5AAA-DE6C-7189-A526-ADE7FACB0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72A0D1-BD35-3052-7A6D-FE009725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A826-DEFF-4DD4-B54B-9BF72B227FF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886947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11A27-FE9A-8339-A43F-70ED0724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F7F20E-D7CA-18A2-4DBF-1C06184B0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F36F-665C-4D42-B9E7-2AD720DC2B58}" type="datetimeFigureOut">
              <a:rPr lang="pt-PT" smtClean="0"/>
              <a:t>01/04/2025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6E72C2-BCA5-17B4-3AD0-B064C06C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9EB095-9489-7C9A-0035-1719E8FDF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A826-DEFF-4DD4-B54B-9BF72B227FF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0083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DAF51B-737E-C8B0-2581-DDD4AB0BD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F36F-665C-4D42-B9E7-2AD720DC2B58}" type="datetimeFigureOut">
              <a:rPr lang="pt-PT" smtClean="0"/>
              <a:t>01/04/2025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BBF495-D3AA-65A4-612D-1C011401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3AD41-CECB-132C-A86F-81E3E0D02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A826-DEFF-4DD4-B54B-9BF72B227FF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2568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1CD1-F475-3BD3-ACEF-9D948F4F3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A00DB-B592-13F3-D921-1867184987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EB20C0-DC75-DB83-ED73-2060402275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745D59-C5EA-0300-FFEF-6E14C7444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F36F-665C-4D42-B9E7-2AD720DC2B58}" type="datetimeFigureOut">
              <a:rPr lang="pt-PT" smtClean="0"/>
              <a:t>01/04/2025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BE36A6-F43D-E1FE-91D4-9720B0F3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A426FF-4B99-F314-1A14-977F3FBEEA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A826-DEFF-4DD4-B54B-9BF72B227FF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28263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ED23A-301F-7396-22C4-A36E5CA50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340980-B150-2F82-A496-CE4B104F71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03F1A-8ED5-84E9-62DC-DB3371E3C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4A538-435F-0415-15B4-7D2134E89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8F36F-665C-4D42-B9E7-2AD720DC2B58}" type="datetimeFigureOut">
              <a:rPr lang="pt-PT" smtClean="0"/>
              <a:t>01/04/2025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F1EC3-B870-48F0-E1A2-2722E254E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9E2860-67AF-98A1-52DE-0EBB87DAE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88A826-DEFF-4DD4-B54B-9BF72B227FF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720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0307F0-D0B7-6F1C-7A78-0BBB6C149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07123-FFF4-4F4F-4AD0-57B12DC06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5CADC-7C7C-05F2-F33D-11435BF1F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28F36F-665C-4D42-B9E7-2AD720DC2B58}" type="datetimeFigureOut">
              <a:rPr lang="pt-PT" smtClean="0"/>
              <a:t>01/04/2025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C17F6-F563-0F78-1BD2-C1883F1A67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76707-F357-2727-CF1F-4E99548E89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88A826-DEFF-4DD4-B54B-9BF72B227FFD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2297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E342AE8-662F-5AFF-BB0A-513775B0C540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42E0DF7-8E12-8BB2-B80F-8A0C3FD6E308}"/>
                </a:ext>
              </a:extLst>
            </p:cNvPr>
            <p:cNvGrpSpPr/>
            <p:nvPr/>
          </p:nvGrpSpPr>
          <p:grpSpPr>
            <a:xfrm>
              <a:off x="2667000" y="0"/>
              <a:ext cx="6858000" cy="6858000"/>
              <a:chOff x="2667000" y="0"/>
              <a:chExt cx="6858000" cy="6858000"/>
            </a:xfrm>
          </p:grpSpPr>
          <p:pic>
            <p:nvPicPr>
              <p:cNvPr id="7" name="Picture 6" descr="A colorful logo with text&#10;&#10;Description automatically generated">
                <a:extLst>
                  <a:ext uri="{FF2B5EF4-FFF2-40B4-BE49-F238E27FC236}">
                    <a16:creationId xmlns:a16="http://schemas.microsoft.com/office/drawing/2014/main" id="{0B8B4FE1-0EA6-7678-9291-8D5A36173C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0" y="0"/>
                <a:ext cx="6858000" cy="6858000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35020B-0EE5-D653-110D-29BC5791B520}"/>
                  </a:ext>
                </a:extLst>
              </p:cNvPr>
              <p:cNvSpPr/>
              <p:nvPr/>
            </p:nvSpPr>
            <p:spPr>
              <a:xfrm>
                <a:off x="5354212" y="3513037"/>
                <a:ext cx="1940312" cy="3122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275768"/>
                    </a:solidFill>
                  </a:rPr>
                  <a:t>DECEMBER 2024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03B4CB1-6D61-3DA1-B9D4-0887A2608F02}"/>
                  </a:ext>
                </a:extLst>
              </p:cNvPr>
              <p:cNvSpPr/>
              <p:nvPr/>
            </p:nvSpPr>
            <p:spPr>
              <a:xfrm>
                <a:off x="7113549" y="2980628"/>
                <a:ext cx="1940312" cy="3122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3200" b="1">
                    <a:solidFill>
                      <a:srgbClr val="5D4094"/>
                    </a:solidFill>
                  </a:rPr>
                  <a:t>#5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32F821E-FA70-4EFC-55A4-7871AB046F5F}"/>
                  </a:ext>
                </a:extLst>
              </p:cNvPr>
              <p:cNvSpPr/>
              <p:nvPr/>
            </p:nvSpPr>
            <p:spPr>
              <a:xfrm>
                <a:off x="4444826" y="2433382"/>
                <a:ext cx="3781119" cy="8908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b="1" dirty="0">
                    <a:solidFill>
                      <a:srgbClr val="275768"/>
                    </a:solidFill>
                  </a:rPr>
                  <a:t>PEOPLE MANAGEMENT CHALLENGES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E182477-2A82-8FD7-119E-9982E520BB7B}"/>
                </a:ext>
              </a:extLst>
            </p:cNvPr>
            <p:cNvSpPr/>
            <p:nvPr/>
          </p:nvSpPr>
          <p:spPr>
            <a:xfrm>
              <a:off x="3497810" y="3867150"/>
              <a:ext cx="5767880" cy="304800"/>
            </a:xfrm>
            <a:prstGeom prst="rect">
              <a:avLst/>
            </a:prstGeom>
            <a:solidFill>
              <a:srgbClr val="C6D5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Leading Through Uncertainty: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87369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447AE-6639-165C-6419-EAA5E0C54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CA56A51-6908-3D1C-DF0C-F2245D0024F5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1A0F7154-C1EF-20B3-8E65-CA602B034AC2}"/>
                </a:ext>
              </a:extLst>
            </p:cNvPr>
            <p:cNvGrpSpPr/>
            <p:nvPr/>
          </p:nvGrpSpPr>
          <p:grpSpPr>
            <a:xfrm>
              <a:off x="2667000" y="0"/>
              <a:ext cx="6858000" cy="6858000"/>
              <a:chOff x="2667000" y="0"/>
              <a:chExt cx="6858000" cy="6858000"/>
            </a:xfrm>
          </p:grpSpPr>
          <p:pic>
            <p:nvPicPr>
              <p:cNvPr id="7" name="Picture 6" descr="A colorful logo with text&#10;&#10;Description automatically generated">
                <a:extLst>
                  <a:ext uri="{FF2B5EF4-FFF2-40B4-BE49-F238E27FC236}">
                    <a16:creationId xmlns:a16="http://schemas.microsoft.com/office/drawing/2014/main" id="{E4B11843-CFA7-F5B2-3B3E-8E731D5C15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0" y="0"/>
                <a:ext cx="6858000" cy="6858000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320A1C81-060B-7197-6E19-2A45A35F6519}"/>
                  </a:ext>
                </a:extLst>
              </p:cNvPr>
              <p:cNvSpPr/>
              <p:nvPr/>
            </p:nvSpPr>
            <p:spPr>
              <a:xfrm>
                <a:off x="5354212" y="3513037"/>
                <a:ext cx="1940312" cy="3122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275768"/>
                    </a:solidFill>
                  </a:rPr>
                  <a:t>NOVEMBER 2024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385DB21-3139-1A47-6CD8-899EE5C1BBAC}"/>
                  </a:ext>
                </a:extLst>
              </p:cNvPr>
              <p:cNvSpPr/>
              <p:nvPr/>
            </p:nvSpPr>
            <p:spPr>
              <a:xfrm>
                <a:off x="7113549" y="2980628"/>
                <a:ext cx="1940312" cy="3122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3200" b="1">
                    <a:solidFill>
                      <a:srgbClr val="5D4094"/>
                    </a:solidFill>
                  </a:rPr>
                  <a:t>#5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8039E58-3308-536F-FB82-E425583D1D72}"/>
                  </a:ext>
                </a:extLst>
              </p:cNvPr>
              <p:cNvSpPr/>
              <p:nvPr/>
            </p:nvSpPr>
            <p:spPr>
              <a:xfrm>
                <a:off x="4444826" y="2433382"/>
                <a:ext cx="3781119" cy="8908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b="1" dirty="0">
                    <a:solidFill>
                      <a:srgbClr val="275768"/>
                    </a:solidFill>
                  </a:rPr>
                  <a:t>PEOPLE MANAGEMENT CHALLENGES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0CA89F7-7B0B-F9B2-2117-2F599560A4E9}"/>
                </a:ext>
              </a:extLst>
            </p:cNvPr>
            <p:cNvSpPr/>
            <p:nvPr/>
          </p:nvSpPr>
          <p:spPr>
            <a:xfrm>
              <a:off x="3497810" y="3867150"/>
              <a:ext cx="5767880" cy="304800"/>
            </a:xfrm>
            <a:prstGeom prst="rect">
              <a:avLst/>
            </a:prstGeom>
            <a:solidFill>
              <a:srgbClr val="C6D5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Fist Edition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05387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9C46D-FC04-8940-5B8B-3F2551430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5FD63FB-12BB-C571-E1E3-8F8D3A2A6A9F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35EFC9AA-EDE5-B816-44B0-9157E8EBFD27}"/>
                </a:ext>
              </a:extLst>
            </p:cNvPr>
            <p:cNvGrpSpPr/>
            <p:nvPr/>
          </p:nvGrpSpPr>
          <p:grpSpPr>
            <a:xfrm>
              <a:off x="2667000" y="0"/>
              <a:ext cx="6858000" cy="6858000"/>
              <a:chOff x="2667000" y="0"/>
              <a:chExt cx="6858000" cy="6858000"/>
            </a:xfrm>
          </p:grpSpPr>
          <p:pic>
            <p:nvPicPr>
              <p:cNvPr id="7" name="Picture 6" descr="A colorful logo with text&#10;&#10;Description automatically generated">
                <a:extLst>
                  <a:ext uri="{FF2B5EF4-FFF2-40B4-BE49-F238E27FC236}">
                    <a16:creationId xmlns:a16="http://schemas.microsoft.com/office/drawing/2014/main" id="{D10F9370-FF2C-48C6-8B93-79487A1D95C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0" y="0"/>
                <a:ext cx="6858000" cy="6858000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589D094-1D65-5E04-9B82-6A577D751A8E}"/>
                  </a:ext>
                </a:extLst>
              </p:cNvPr>
              <p:cNvSpPr/>
              <p:nvPr/>
            </p:nvSpPr>
            <p:spPr>
              <a:xfrm>
                <a:off x="5354212" y="3513037"/>
                <a:ext cx="1940312" cy="3122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275768"/>
                    </a:solidFill>
                  </a:rPr>
                  <a:t>FEBRUARY 2025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8E01C5F-925C-4AE2-6CB7-097480A7F729}"/>
                  </a:ext>
                </a:extLst>
              </p:cNvPr>
              <p:cNvSpPr/>
              <p:nvPr/>
            </p:nvSpPr>
            <p:spPr>
              <a:xfrm>
                <a:off x="7113549" y="2980628"/>
                <a:ext cx="1940312" cy="3122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3200" b="1">
                    <a:solidFill>
                      <a:srgbClr val="5D4094"/>
                    </a:solidFill>
                  </a:rPr>
                  <a:t>#5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3079E08-0677-0257-F9A3-B5E1F7557695}"/>
                  </a:ext>
                </a:extLst>
              </p:cNvPr>
              <p:cNvSpPr/>
              <p:nvPr/>
            </p:nvSpPr>
            <p:spPr>
              <a:xfrm>
                <a:off x="4444826" y="2433382"/>
                <a:ext cx="3781119" cy="8908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b="1" dirty="0">
                    <a:solidFill>
                      <a:srgbClr val="275768"/>
                    </a:solidFill>
                  </a:rPr>
                  <a:t>PEOPLE MANAGEMENT CHALLENGES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D5B3C7F-B1B5-622E-F1BA-5D7F0E9C1861}"/>
                </a:ext>
              </a:extLst>
            </p:cNvPr>
            <p:cNvSpPr/>
            <p:nvPr/>
          </p:nvSpPr>
          <p:spPr>
            <a:xfrm>
              <a:off x="3497810" y="3867150"/>
              <a:ext cx="5767880" cy="304800"/>
            </a:xfrm>
            <a:prstGeom prst="rect">
              <a:avLst/>
            </a:prstGeom>
            <a:solidFill>
              <a:srgbClr val="C6D5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Leadership: Blending Tech and Human Touch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318429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AEB6F-BC96-BEA4-448C-409A531BA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33572AC-3DA1-51B5-6330-EC16694047BF}"/>
              </a:ext>
            </a:extLst>
          </p:cNvPr>
          <p:cNvGrpSpPr/>
          <p:nvPr/>
        </p:nvGrpSpPr>
        <p:grpSpPr>
          <a:xfrm>
            <a:off x="2667000" y="0"/>
            <a:ext cx="6858000" cy="6858000"/>
            <a:chOff x="2667000" y="0"/>
            <a:chExt cx="6858000" cy="6858000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235CDF8A-57F0-6718-C56F-5B8E79BFE153}"/>
                </a:ext>
              </a:extLst>
            </p:cNvPr>
            <p:cNvGrpSpPr/>
            <p:nvPr/>
          </p:nvGrpSpPr>
          <p:grpSpPr>
            <a:xfrm>
              <a:off x="2667000" y="0"/>
              <a:ext cx="6858000" cy="6858000"/>
              <a:chOff x="2667000" y="0"/>
              <a:chExt cx="6858000" cy="6858000"/>
            </a:xfrm>
          </p:grpSpPr>
          <p:pic>
            <p:nvPicPr>
              <p:cNvPr id="7" name="Picture 6" descr="A colorful logo with text&#10;&#10;Description automatically generated">
                <a:extLst>
                  <a:ext uri="{FF2B5EF4-FFF2-40B4-BE49-F238E27FC236}">
                    <a16:creationId xmlns:a16="http://schemas.microsoft.com/office/drawing/2014/main" id="{DF7E7D3E-F48F-0B9E-9223-1791C444D8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67000" y="0"/>
                <a:ext cx="6858000" cy="6858000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CA57BE9-D874-4959-9723-0BDC31E76084}"/>
                  </a:ext>
                </a:extLst>
              </p:cNvPr>
              <p:cNvSpPr/>
              <p:nvPr/>
            </p:nvSpPr>
            <p:spPr>
              <a:xfrm>
                <a:off x="5354212" y="3513037"/>
                <a:ext cx="1940312" cy="3122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b="1" dirty="0">
                    <a:solidFill>
                      <a:srgbClr val="275768"/>
                    </a:solidFill>
                  </a:rPr>
                  <a:t>JANUARY 2025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957FCB9-BB9C-DB87-3495-D298C1C01450}"/>
                  </a:ext>
                </a:extLst>
              </p:cNvPr>
              <p:cNvSpPr/>
              <p:nvPr/>
            </p:nvSpPr>
            <p:spPr>
              <a:xfrm>
                <a:off x="7113549" y="2980628"/>
                <a:ext cx="1940312" cy="31223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GB" sz="3200" b="1">
                    <a:solidFill>
                      <a:srgbClr val="5D4094"/>
                    </a:solidFill>
                  </a:rPr>
                  <a:t>#5</a:t>
                </a: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5BBE2C0-C44D-60C7-E0A4-404795A9A0CB}"/>
                  </a:ext>
                </a:extLst>
              </p:cNvPr>
              <p:cNvSpPr/>
              <p:nvPr/>
            </p:nvSpPr>
            <p:spPr>
              <a:xfrm>
                <a:off x="4444826" y="2433382"/>
                <a:ext cx="3781119" cy="8908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b="1" dirty="0">
                    <a:solidFill>
                      <a:srgbClr val="275768"/>
                    </a:solidFill>
                  </a:rPr>
                  <a:t>PEOPLE MANAGEMENT CHALLENGES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D9B8B0CF-EA66-83FC-A14D-1FBAE92F8D41}"/>
                </a:ext>
              </a:extLst>
            </p:cNvPr>
            <p:cNvSpPr/>
            <p:nvPr/>
          </p:nvSpPr>
          <p:spPr>
            <a:xfrm>
              <a:off x="3497810" y="3867150"/>
              <a:ext cx="5767880" cy="304800"/>
            </a:xfrm>
            <a:prstGeom prst="rect">
              <a:avLst/>
            </a:prstGeom>
            <a:solidFill>
              <a:srgbClr val="C6D53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START STRONG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537672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BD9A8E-3C7E-2140-00F3-F00523F81E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8A0BB94-03B5-8553-BE21-444BD6B0C5F4}"/>
              </a:ext>
            </a:extLst>
          </p:cNvPr>
          <p:cNvGrpSpPr/>
          <p:nvPr/>
        </p:nvGrpSpPr>
        <p:grpSpPr>
          <a:xfrm>
            <a:off x="2667000" y="-11017"/>
            <a:ext cx="6858000" cy="6858000"/>
            <a:chOff x="2667000" y="-11017"/>
            <a:chExt cx="6858000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2D34C7A-B501-D421-9686-15566C40AB3C}"/>
                </a:ext>
              </a:extLst>
            </p:cNvPr>
            <p:cNvGrpSpPr/>
            <p:nvPr/>
          </p:nvGrpSpPr>
          <p:grpSpPr>
            <a:xfrm>
              <a:off x="2667000" y="-11017"/>
              <a:ext cx="6858000" cy="6858000"/>
              <a:chOff x="2667000" y="-11017"/>
              <a:chExt cx="6858000" cy="685800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6B6BC9C-A31F-2021-875E-57B62B45C2B5}"/>
                  </a:ext>
                </a:extLst>
              </p:cNvPr>
              <p:cNvGrpSpPr/>
              <p:nvPr/>
            </p:nvGrpSpPr>
            <p:grpSpPr>
              <a:xfrm>
                <a:off x="2667000" y="-11017"/>
                <a:ext cx="6858000" cy="6858000"/>
                <a:chOff x="2667000" y="-11017"/>
                <a:chExt cx="6858000" cy="6858000"/>
              </a:xfrm>
            </p:grpSpPr>
            <p:pic>
              <p:nvPicPr>
                <p:cNvPr id="7" name="Picture 6" descr="A colorful logo with text&#10;&#10;Description automatically generated">
                  <a:extLst>
                    <a:ext uri="{FF2B5EF4-FFF2-40B4-BE49-F238E27FC236}">
                      <a16:creationId xmlns:a16="http://schemas.microsoft.com/office/drawing/2014/main" id="{AF7CB391-BB0B-2171-92A0-1FD3C15141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67000" y="-11017"/>
                  <a:ext cx="6858000" cy="6858000"/>
                </a:xfrm>
                <a:prstGeom prst="rect">
                  <a:avLst/>
                </a:prstGeom>
              </p:spPr>
            </p:pic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81F54232-AE20-624C-9C2C-EBDF86EE6870}"/>
                    </a:ext>
                  </a:extLst>
                </p:cNvPr>
                <p:cNvSpPr/>
                <p:nvPr/>
              </p:nvSpPr>
              <p:spPr>
                <a:xfrm>
                  <a:off x="3497810" y="3856133"/>
                  <a:ext cx="5767880" cy="304800"/>
                </a:xfrm>
                <a:prstGeom prst="rect">
                  <a:avLst/>
                </a:prstGeom>
                <a:solidFill>
                  <a:srgbClr val="C6D53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Understanding the Invisible Work Within Organizations</a:t>
                  </a:r>
                  <a:endParaRPr lang="en-GB" dirty="0"/>
                </a:p>
              </p:txBody>
            </p:sp>
          </p:grp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15DDFBA4-21C0-0119-2187-5213D402929A}"/>
                  </a:ext>
                </a:extLst>
              </p:cNvPr>
              <p:cNvSpPr/>
              <p:nvPr/>
            </p:nvSpPr>
            <p:spPr>
              <a:xfrm>
                <a:off x="4444826" y="2433382"/>
                <a:ext cx="3781119" cy="8908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b="1" dirty="0">
                    <a:solidFill>
                      <a:srgbClr val="275768"/>
                    </a:solidFill>
                  </a:rPr>
                  <a:t>PEOPLE MANAGEMENT CHALLENGES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B08D382-C8C4-5717-D3A0-E47566F5DAB1}"/>
                </a:ext>
              </a:extLst>
            </p:cNvPr>
            <p:cNvSpPr/>
            <p:nvPr/>
          </p:nvSpPr>
          <p:spPr>
            <a:xfrm>
              <a:off x="5354212" y="3513037"/>
              <a:ext cx="1940312" cy="312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rgbClr val="275768"/>
                  </a:solidFill>
                </a:rPr>
                <a:t>MARCH 2025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6808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82264-3452-2B64-BA18-5F6DF29DF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811A4203-F7BC-BEB2-07EA-B32B95EF6661}"/>
              </a:ext>
            </a:extLst>
          </p:cNvPr>
          <p:cNvGrpSpPr/>
          <p:nvPr/>
        </p:nvGrpSpPr>
        <p:grpSpPr>
          <a:xfrm>
            <a:off x="2667000" y="-11017"/>
            <a:ext cx="6858000" cy="6858000"/>
            <a:chOff x="2667000" y="-11017"/>
            <a:chExt cx="6858000" cy="6858000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53D686E-C945-BA4C-DEE8-84E85A1C4697}"/>
                </a:ext>
              </a:extLst>
            </p:cNvPr>
            <p:cNvGrpSpPr/>
            <p:nvPr/>
          </p:nvGrpSpPr>
          <p:grpSpPr>
            <a:xfrm>
              <a:off x="2667000" y="-11017"/>
              <a:ext cx="6858000" cy="6858000"/>
              <a:chOff x="2667000" y="-11017"/>
              <a:chExt cx="6858000" cy="685800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459E54C1-BCD4-D20F-967B-4A4BB468E5D8}"/>
                  </a:ext>
                </a:extLst>
              </p:cNvPr>
              <p:cNvGrpSpPr/>
              <p:nvPr/>
            </p:nvGrpSpPr>
            <p:grpSpPr>
              <a:xfrm>
                <a:off x="2667000" y="-11017"/>
                <a:ext cx="6858000" cy="6858000"/>
                <a:chOff x="2667000" y="-11017"/>
                <a:chExt cx="6858000" cy="6858000"/>
              </a:xfrm>
            </p:grpSpPr>
            <p:pic>
              <p:nvPicPr>
                <p:cNvPr id="7" name="Picture 6" descr="A colorful logo with text&#10;&#10;Description automatically generated">
                  <a:extLst>
                    <a:ext uri="{FF2B5EF4-FFF2-40B4-BE49-F238E27FC236}">
                      <a16:creationId xmlns:a16="http://schemas.microsoft.com/office/drawing/2014/main" id="{25C2557C-E583-7B74-B8B5-3D54D4F7954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67000" y="-11017"/>
                  <a:ext cx="6858000" cy="6858000"/>
                </a:xfrm>
                <a:prstGeom prst="rect">
                  <a:avLst/>
                </a:prstGeom>
              </p:spPr>
            </p:pic>
            <p:sp>
              <p:nvSpPr>
                <p:cNvPr id="2" name="Rectangle 1">
                  <a:extLst>
                    <a:ext uri="{FF2B5EF4-FFF2-40B4-BE49-F238E27FC236}">
                      <a16:creationId xmlns:a16="http://schemas.microsoft.com/office/drawing/2014/main" id="{E9525E7E-A625-7E10-C798-531B0F3C4E5E}"/>
                    </a:ext>
                  </a:extLst>
                </p:cNvPr>
                <p:cNvSpPr/>
                <p:nvPr/>
              </p:nvSpPr>
              <p:spPr>
                <a:xfrm>
                  <a:off x="3333902" y="3847835"/>
                  <a:ext cx="5524196" cy="497875"/>
                </a:xfrm>
                <a:prstGeom prst="rect">
                  <a:avLst/>
                </a:prstGeom>
                <a:solidFill>
                  <a:srgbClr val="C6D53E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sz="1600" dirty="0"/>
                    <a:t> BEYOND COMPLIANCE: HOW PORTUGAL’S NEW DISABILITY INCLUSION LAW CREATES BUSINESS VALUE</a:t>
                  </a:r>
                  <a:endParaRPr lang="en-GB" sz="1600" dirty="0"/>
                </a:p>
              </p:txBody>
            </p:sp>
          </p:grp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C6FAF7A-3B0E-57CC-B133-21C43BA55D1E}"/>
                  </a:ext>
                </a:extLst>
              </p:cNvPr>
              <p:cNvSpPr/>
              <p:nvPr/>
            </p:nvSpPr>
            <p:spPr>
              <a:xfrm>
                <a:off x="4205441" y="2433382"/>
                <a:ext cx="3781119" cy="89083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b="1" dirty="0">
                    <a:solidFill>
                      <a:srgbClr val="275768"/>
                    </a:solidFill>
                  </a:rPr>
                  <a:t>PEOPLE MANAGEMENT CHALLENGES</a:t>
                </a:r>
              </a:p>
            </p:txBody>
          </p:sp>
        </p:grp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0A2295B-57D4-1841-8EB7-17FB44C6ADD9}"/>
                </a:ext>
              </a:extLst>
            </p:cNvPr>
            <p:cNvSpPr/>
            <p:nvPr/>
          </p:nvSpPr>
          <p:spPr>
            <a:xfrm>
              <a:off x="5125844" y="3513037"/>
              <a:ext cx="1940312" cy="3122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rgbClr val="275768"/>
                  </a:solidFill>
                </a:rPr>
                <a:t>APRIL 2025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280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ADE6B0-1818-5356-D199-4880BD78B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31164CB5-1E63-E338-EDDB-423156F71DFE}"/>
              </a:ext>
            </a:extLst>
          </p:cNvPr>
          <p:cNvGrpSpPr/>
          <p:nvPr/>
        </p:nvGrpSpPr>
        <p:grpSpPr>
          <a:xfrm>
            <a:off x="4136571" y="0"/>
            <a:ext cx="3918857" cy="6858000"/>
            <a:chOff x="4136571" y="0"/>
            <a:chExt cx="3918857" cy="6858000"/>
          </a:xfrm>
        </p:grpSpPr>
        <p:pic>
          <p:nvPicPr>
            <p:cNvPr id="13" name="Picture 12" descr="A hand holding a cell phone with a screen showing a person in a suit&#10;&#10;AI-generated content may be incorrect.">
              <a:extLst>
                <a:ext uri="{FF2B5EF4-FFF2-40B4-BE49-F238E27FC236}">
                  <a16:creationId xmlns:a16="http://schemas.microsoft.com/office/drawing/2014/main" id="{156BCBB3-D1C9-F9AD-09AA-53FDDA25C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6571" y="0"/>
              <a:ext cx="3918857" cy="6858000"/>
            </a:xfrm>
            <a:prstGeom prst="rect">
              <a:avLst/>
            </a:prstGeom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BBA14071-9319-7CB9-F4E6-7710B4DCE935}"/>
                </a:ext>
              </a:extLst>
            </p:cNvPr>
            <p:cNvGrpSpPr/>
            <p:nvPr/>
          </p:nvGrpSpPr>
          <p:grpSpPr>
            <a:xfrm>
              <a:off x="5144495" y="4243413"/>
              <a:ext cx="1928190" cy="865942"/>
              <a:chOff x="4977335" y="2315461"/>
              <a:chExt cx="3139940" cy="865942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8B01290-852D-B141-895C-690CD0704AD3}"/>
                  </a:ext>
                </a:extLst>
              </p:cNvPr>
              <p:cNvSpPr/>
              <p:nvPr/>
            </p:nvSpPr>
            <p:spPr>
              <a:xfrm>
                <a:off x="4977335" y="2315461"/>
                <a:ext cx="3090035" cy="831381"/>
              </a:xfrm>
              <a:prstGeom prst="rect">
                <a:avLst/>
              </a:prstGeom>
              <a:solidFill>
                <a:srgbClr val="F3F1E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GB" sz="1200" b="1" dirty="0">
                    <a:solidFill>
                      <a:srgbClr val="275768"/>
                    </a:solidFill>
                  </a:rPr>
                  <a:t>PEOPLE MANAGEMENT CHALLENGES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C98D1AB1-E83A-66F2-C4B8-8109B1207C9F}"/>
                  </a:ext>
                </a:extLst>
              </p:cNvPr>
              <p:cNvSpPr/>
              <p:nvPr/>
            </p:nvSpPr>
            <p:spPr>
              <a:xfrm>
                <a:off x="4977335" y="2876603"/>
                <a:ext cx="3139940" cy="304800"/>
              </a:xfrm>
              <a:prstGeom prst="rect">
                <a:avLst/>
              </a:prstGeom>
              <a:solidFill>
                <a:srgbClr val="C6D53E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650" b="1" kern="300" spc="50" dirty="0">
                    <a:latin typeface="Abadi Extra Light" panose="020B0204020104020204" pitchFamily="34" charset="0"/>
                  </a:rPr>
                  <a:t>THE HIDDEN CHALLENGE TO PRODUCTIVITY </a:t>
                </a:r>
                <a:r>
                  <a:rPr lang="en-US" sz="650" b="1" kern="300" spc="50" dirty="0">
                    <a:highlight>
                      <a:srgbClr val="275768"/>
                    </a:highlight>
                    <a:latin typeface="Abadi Extra Light" panose="020B0204020104020204" pitchFamily="34" charset="0"/>
                  </a:rPr>
                  <a:t>UNDERSTANDING THE INVISIBLE WORK WITHIN ORGANIZATIONS</a:t>
                </a:r>
                <a:endParaRPr lang="en-GB" sz="650" b="1" kern="300" spc="50" dirty="0">
                  <a:highlight>
                    <a:srgbClr val="275768"/>
                  </a:highlight>
                  <a:latin typeface="Abadi Extra Light" panose="020B0204020104020204" pitchFamily="34" charset="0"/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6E5B332-15A6-A04D-A278-12C2421BCD84}"/>
                  </a:ext>
                </a:extLst>
              </p:cNvPr>
              <p:cNvSpPr/>
              <p:nvPr/>
            </p:nvSpPr>
            <p:spPr>
              <a:xfrm>
                <a:off x="5552197" y="2711064"/>
                <a:ext cx="1940311" cy="14565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800" b="1" dirty="0">
                    <a:solidFill>
                      <a:srgbClr val="275768"/>
                    </a:solidFill>
                  </a:rPr>
                  <a:t>March 2025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4429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</TotalTime>
  <Words>88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Abadi Extra Light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Samuel Gonçalves</dc:creator>
  <cp:lastModifiedBy>Samuel Gonçalves</cp:lastModifiedBy>
  <cp:revision>1</cp:revision>
  <dcterms:created xsi:type="dcterms:W3CDTF">2024-12-01T14:07:04Z</dcterms:created>
  <dcterms:modified xsi:type="dcterms:W3CDTF">2025-04-01T20:06:07Z</dcterms:modified>
</cp:coreProperties>
</file>