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1" r:id="rId2"/>
    <p:sldId id="274" r:id="rId3"/>
    <p:sldId id="275" r:id="rId4"/>
    <p:sldId id="276" r:id="rId5"/>
    <p:sldId id="263" r:id="rId6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5544"/>
    <a:srgbClr val="F98650"/>
    <a:srgbClr val="0050BA"/>
    <a:srgbClr val="1E839C"/>
    <a:srgbClr val="0061B0"/>
    <a:srgbClr val="7C47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FA05F9-2F2D-4813-B2B0-0324F986445F}" v="12" dt="2024-11-13T21:11:02.2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Gonçalves" userId="8aff280ff7abdd9b" providerId="LiveId" clId="{D1FA05F9-2F2D-4813-B2B0-0324F986445F}"/>
    <pc:docChg chg="undo custSel addSld delSld modSld sldOrd">
      <pc:chgData name="Samuel Gonçalves" userId="8aff280ff7abdd9b" providerId="LiveId" clId="{D1FA05F9-2F2D-4813-B2B0-0324F986445F}" dt="2024-11-13T21:11:44.462" v="904" actId="47"/>
      <pc:docMkLst>
        <pc:docMk/>
      </pc:docMkLst>
      <pc:sldChg chg="del">
        <pc:chgData name="Samuel Gonçalves" userId="8aff280ff7abdd9b" providerId="LiveId" clId="{D1FA05F9-2F2D-4813-B2B0-0324F986445F}" dt="2024-11-13T21:11:39.982" v="903" actId="47"/>
        <pc:sldMkLst>
          <pc:docMk/>
          <pc:sldMk cId="3561951023" sldId="262"/>
        </pc:sldMkLst>
      </pc:sldChg>
      <pc:sldChg chg="addSp modSp mod">
        <pc:chgData name="Samuel Gonçalves" userId="8aff280ff7abdd9b" providerId="LiveId" clId="{D1FA05F9-2F2D-4813-B2B0-0324F986445F}" dt="2024-11-13T21:11:19.980" v="901" actId="14100"/>
        <pc:sldMkLst>
          <pc:docMk/>
          <pc:sldMk cId="4292704977" sldId="263"/>
        </pc:sldMkLst>
        <pc:spChg chg="add mod">
          <ac:chgData name="Samuel Gonçalves" userId="8aff280ff7abdd9b" providerId="LiveId" clId="{D1FA05F9-2F2D-4813-B2B0-0324F986445F}" dt="2024-11-13T21:11:19.980" v="901" actId="14100"/>
          <ac:spMkLst>
            <pc:docMk/>
            <pc:sldMk cId="4292704977" sldId="263"/>
            <ac:spMk id="6" creationId="{2137F55C-8E83-6E17-32CC-23A42625302D}"/>
          </ac:spMkLst>
        </pc:spChg>
      </pc:sldChg>
      <pc:sldChg chg="del">
        <pc:chgData name="Samuel Gonçalves" userId="8aff280ff7abdd9b" providerId="LiveId" clId="{D1FA05F9-2F2D-4813-B2B0-0324F986445F}" dt="2024-11-13T21:11:27.680" v="902" actId="47"/>
        <pc:sldMkLst>
          <pc:docMk/>
          <pc:sldMk cId="3430377697" sldId="264"/>
        </pc:sldMkLst>
      </pc:sldChg>
      <pc:sldChg chg="modSp mod">
        <pc:chgData name="Samuel Gonçalves" userId="8aff280ff7abdd9b" providerId="LiveId" clId="{D1FA05F9-2F2D-4813-B2B0-0324F986445F}" dt="2024-11-05T23:32:19.667" v="113" actId="20577"/>
        <pc:sldMkLst>
          <pc:docMk/>
          <pc:sldMk cId="2375376843" sldId="271"/>
        </pc:sldMkLst>
        <pc:spChg chg="mod">
          <ac:chgData name="Samuel Gonçalves" userId="8aff280ff7abdd9b" providerId="LiveId" clId="{D1FA05F9-2F2D-4813-B2B0-0324F986445F}" dt="2024-11-05T23:32:19.667" v="113" actId="20577"/>
          <ac:spMkLst>
            <pc:docMk/>
            <pc:sldMk cId="2375376843" sldId="271"/>
            <ac:spMk id="5" creationId="{C89EC392-B077-DB73-5BA3-440F2673294E}"/>
          </ac:spMkLst>
        </pc:spChg>
      </pc:sldChg>
      <pc:sldChg chg="del">
        <pc:chgData name="Samuel Gonçalves" userId="8aff280ff7abdd9b" providerId="LiveId" clId="{D1FA05F9-2F2D-4813-B2B0-0324F986445F}" dt="2024-11-13T21:11:44.462" v="904" actId="47"/>
        <pc:sldMkLst>
          <pc:docMk/>
          <pc:sldMk cId="1552821351" sldId="272"/>
        </pc:sldMkLst>
      </pc:sldChg>
      <pc:sldChg chg="del">
        <pc:chgData name="Samuel Gonçalves" userId="8aff280ff7abdd9b" providerId="LiveId" clId="{D1FA05F9-2F2D-4813-B2B0-0324F986445F}" dt="2024-11-13T21:09:22.064" v="769" actId="47"/>
        <pc:sldMkLst>
          <pc:docMk/>
          <pc:sldMk cId="4194149450" sldId="273"/>
        </pc:sldMkLst>
      </pc:sldChg>
      <pc:sldChg chg="delSp modSp add mod ord">
        <pc:chgData name="Samuel Gonçalves" userId="8aff280ff7abdd9b" providerId="LiveId" clId="{D1FA05F9-2F2D-4813-B2B0-0324F986445F}" dt="2024-11-13T21:05:29.454" v="482" actId="13926"/>
        <pc:sldMkLst>
          <pc:docMk/>
          <pc:sldMk cId="638731162" sldId="274"/>
        </pc:sldMkLst>
        <pc:spChg chg="del mod topLvl">
          <ac:chgData name="Samuel Gonçalves" userId="8aff280ff7abdd9b" providerId="LiveId" clId="{D1FA05F9-2F2D-4813-B2B0-0324F986445F}" dt="2024-11-05T23:29:19.673" v="24" actId="478"/>
          <ac:spMkLst>
            <pc:docMk/>
            <pc:sldMk cId="638731162" sldId="274"/>
            <ac:spMk id="2" creationId="{2827E939-E5BD-80EE-9FC5-933A92E6625F}"/>
          </ac:spMkLst>
        </pc:spChg>
        <pc:spChg chg="mod">
          <ac:chgData name="Samuel Gonçalves" userId="8aff280ff7abdd9b" providerId="LiveId" clId="{D1FA05F9-2F2D-4813-B2B0-0324F986445F}" dt="2024-11-05T23:29:18.315" v="23" actId="165"/>
          <ac:spMkLst>
            <pc:docMk/>
            <pc:sldMk cId="638731162" sldId="274"/>
            <ac:spMk id="4" creationId="{A22F3DAD-2B20-C53E-C5BA-DB577ABB335F}"/>
          </ac:spMkLst>
        </pc:spChg>
        <pc:spChg chg="mod">
          <ac:chgData name="Samuel Gonçalves" userId="8aff280ff7abdd9b" providerId="LiveId" clId="{D1FA05F9-2F2D-4813-B2B0-0324F986445F}" dt="2024-11-05T23:29:18.315" v="23" actId="165"/>
          <ac:spMkLst>
            <pc:docMk/>
            <pc:sldMk cId="638731162" sldId="274"/>
            <ac:spMk id="5" creationId="{AF36E334-FD3C-4DF6-E1BE-3590266519FE}"/>
          </ac:spMkLst>
        </pc:spChg>
        <pc:spChg chg="mod">
          <ac:chgData name="Samuel Gonçalves" userId="8aff280ff7abdd9b" providerId="LiveId" clId="{D1FA05F9-2F2D-4813-B2B0-0324F986445F}" dt="2024-11-05T23:29:18.315" v="23" actId="165"/>
          <ac:spMkLst>
            <pc:docMk/>
            <pc:sldMk cId="638731162" sldId="274"/>
            <ac:spMk id="6" creationId="{21BE3BBA-05C6-BBA6-DE00-298794C445F8}"/>
          </ac:spMkLst>
        </pc:spChg>
        <pc:spChg chg="mod">
          <ac:chgData name="Samuel Gonçalves" userId="8aff280ff7abdd9b" providerId="LiveId" clId="{D1FA05F9-2F2D-4813-B2B0-0324F986445F}" dt="2024-11-13T21:05:29.454" v="482" actId="13926"/>
          <ac:spMkLst>
            <pc:docMk/>
            <pc:sldMk cId="638731162" sldId="274"/>
            <ac:spMk id="8" creationId="{475D031F-040A-8642-7835-8D3ABCFBA29C}"/>
          </ac:spMkLst>
        </pc:spChg>
        <pc:spChg chg="mod">
          <ac:chgData name="Samuel Gonçalves" userId="8aff280ff7abdd9b" providerId="LiveId" clId="{D1FA05F9-2F2D-4813-B2B0-0324F986445F}" dt="2024-11-05T23:29:18.315" v="23" actId="165"/>
          <ac:spMkLst>
            <pc:docMk/>
            <pc:sldMk cId="638731162" sldId="274"/>
            <ac:spMk id="31" creationId="{7E955E20-55CC-35D5-D550-2D37D1E308AA}"/>
          </ac:spMkLst>
        </pc:spChg>
        <pc:spChg chg="mod">
          <ac:chgData name="Samuel Gonçalves" userId="8aff280ff7abdd9b" providerId="LiveId" clId="{D1FA05F9-2F2D-4813-B2B0-0324F986445F}" dt="2024-11-05T23:29:18.315" v="23" actId="165"/>
          <ac:spMkLst>
            <pc:docMk/>
            <pc:sldMk cId="638731162" sldId="274"/>
            <ac:spMk id="36" creationId="{6B45E969-6941-3FE0-0E28-C08F88697E36}"/>
          </ac:spMkLst>
        </pc:spChg>
        <pc:spChg chg="mod">
          <ac:chgData name="Samuel Gonçalves" userId="8aff280ff7abdd9b" providerId="LiveId" clId="{D1FA05F9-2F2D-4813-B2B0-0324F986445F}" dt="2024-11-05T23:29:18.315" v="23" actId="165"/>
          <ac:spMkLst>
            <pc:docMk/>
            <pc:sldMk cId="638731162" sldId="274"/>
            <ac:spMk id="57" creationId="{0F96304B-BE02-7A91-E648-7E730B54C354}"/>
          </ac:spMkLst>
        </pc:spChg>
        <pc:spChg chg="mod">
          <ac:chgData name="Samuel Gonçalves" userId="8aff280ff7abdd9b" providerId="LiveId" clId="{D1FA05F9-2F2D-4813-B2B0-0324F986445F}" dt="2024-11-05T23:29:18.315" v="23" actId="165"/>
          <ac:spMkLst>
            <pc:docMk/>
            <pc:sldMk cId="638731162" sldId="274"/>
            <ac:spMk id="60" creationId="{557D8184-65CA-0569-7E5A-593BB5188623}"/>
          </ac:spMkLst>
        </pc:spChg>
        <pc:grpChg chg="mod">
          <ac:chgData name="Samuel Gonçalves" userId="8aff280ff7abdd9b" providerId="LiveId" clId="{D1FA05F9-2F2D-4813-B2B0-0324F986445F}" dt="2024-11-05T23:29:18.315" v="23" actId="165"/>
          <ac:grpSpMkLst>
            <pc:docMk/>
            <pc:sldMk cId="638731162" sldId="274"/>
            <ac:grpSpMk id="7" creationId="{CD0B3121-E0ED-EAD2-046D-77D336EE391F}"/>
          </ac:grpSpMkLst>
        </pc:grpChg>
        <pc:grpChg chg="mod topLvl">
          <ac:chgData name="Samuel Gonçalves" userId="8aff280ff7abdd9b" providerId="LiveId" clId="{D1FA05F9-2F2D-4813-B2B0-0324F986445F}" dt="2024-11-05T23:29:18.315" v="23" actId="165"/>
          <ac:grpSpMkLst>
            <pc:docMk/>
            <pc:sldMk cId="638731162" sldId="274"/>
            <ac:grpSpMk id="9" creationId="{A8C6FBB1-F7D2-6F4D-75BF-4FAF4959E97C}"/>
          </ac:grpSpMkLst>
        </pc:grpChg>
        <pc:grpChg chg="del mod">
          <ac:chgData name="Samuel Gonçalves" userId="8aff280ff7abdd9b" providerId="LiveId" clId="{D1FA05F9-2F2D-4813-B2B0-0324F986445F}" dt="2024-11-05T23:29:18.315" v="23" actId="165"/>
          <ac:grpSpMkLst>
            <pc:docMk/>
            <pc:sldMk cId="638731162" sldId="274"/>
            <ac:grpSpMk id="10" creationId="{E31D7FC0-ADC1-9E73-71BC-435D8BCA2F04}"/>
          </ac:grpSpMkLst>
        </pc:grpChg>
        <pc:grpChg chg="mod">
          <ac:chgData name="Samuel Gonçalves" userId="8aff280ff7abdd9b" providerId="LiveId" clId="{D1FA05F9-2F2D-4813-B2B0-0324F986445F}" dt="2024-11-05T23:29:18.315" v="23" actId="165"/>
          <ac:grpSpMkLst>
            <pc:docMk/>
            <pc:sldMk cId="638731162" sldId="274"/>
            <ac:grpSpMk id="43" creationId="{B7F68A6A-CE98-4F98-6C76-C96011D7A887}"/>
          </ac:grpSpMkLst>
        </pc:grpChg>
        <pc:grpChg chg="mod">
          <ac:chgData name="Samuel Gonçalves" userId="8aff280ff7abdd9b" providerId="LiveId" clId="{D1FA05F9-2F2D-4813-B2B0-0324F986445F}" dt="2024-11-05T23:29:18.315" v="23" actId="165"/>
          <ac:grpSpMkLst>
            <pc:docMk/>
            <pc:sldMk cId="638731162" sldId="274"/>
            <ac:grpSpMk id="44" creationId="{0D35CE0D-26C7-79BE-606E-A3BA28261401}"/>
          </ac:grpSpMkLst>
        </pc:grpChg>
        <pc:grpChg chg="mod">
          <ac:chgData name="Samuel Gonçalves" userId="8aff280ff7abdd9b" providerId="LiveId" clId="{D1FA05F9-2F2D-4813-B2B0-0324F986445F}" dt="2024-11-05T23:29:18.315" v="23" actId="165"/>
          <ac:grpSpMkLst>
            <pc:docMk/>
            <pc:sldMk cId="638731162" sldId="274"/>
            <ac:grpSpMk id="61" creationId="{6622A06F-74B3-B6A9-31A9-447A9DD13859}"/>
          </ac:grpSpMkLst>
        </pc:grpChg>
        <pc:picChg chg="mod">
          <ac:chgData name="Samuel Gonçalves" userId="8aff280ff7abdd9b" providerId="LiveId" clId="{D1FA05F9-2F2D-4813-B2B0-0324F986445F}" dt="2024-11-05T23:29:18.315" v="23" actId="165"/>
          <ac:picMkLst>
            <pc:docMk/>
            <pc:sldMk cId="638731162" sldId="274"/>
            <ac:picMk id="3" creationId="{1F8524D9-724A-5D56-16B9-3C4FE823E633}"/>
          </ac:picMkLst>
        </pc:picChg>
        <pc:picChg chg="mod">
          <ac:chgData name="Samuel Gonçalves" userId="8aff280ff7abdd9b" providerId="LiveId" clId="{D1FA05F9-2F2D-4813-B2B0-0324F986445F}" dt="2024-11-05T23:29:18.315" v="23" actId="165"/>
          <ac:picMkLst>
            <pc:docMk/>
            <pc:sldMk cId="638731162" sldId="274"/>
            <ac:picMk id="62" creationId="{B4DDAD90-5112-E8A7-A4F3-F8669E169DC5}"/>
          </ac:picMkLst>
        </pc:picChg>
        <pc:picChg chg="mod">
          <ac:chgData name="Samuel Gonçalves" userId="8aff280ff7abdd9b" providerId="LiveId" clId="{D1FA05F9-2F2D-4813-B2B0-0324F986445F}" dt="2024-11-05T23:29:18.315" v="23" actId="165"/>
          <ac:picMkLst>
            <pc:docMk/>
            <pc:sldMk cId="638731162" sldId="274"/>
            <ac:picMk id="63" creationId="{D6CC9D5B-E935-27D0-BB57-6E000F1C95DA}"/>
          </ac:picMkLst>
        </pc:picChg>
        <pc:picChg chg="mod">
          <ac:chgData name="Samuel Gonçalves" userId="8aff280ff7abdd9b" providerId="LiveId" clId="{D1FA05F9-2F2D-4813-B2B0-0324F986445F}" dt="2024-11-05T23:29:18.315" v="23" actId="165"/>
          <ac:picMkLst>
            <pc:docMk/>
            <pc:sldMk cId="638731162" sldId="274"/>
            <ac:picMk id="64" creationId="{5C54A611-F623-BC5E-472A-DCC41C2373B5}"/>
          </ac:picMkLst>
        </pc:picChg>
        <pc:picChg chg="del">
          <ac:chgData name="Samuel Gonçalves" userId="8aff280ff7abdd9b" providerId="LiveId" clId="{D1FA05F9-2F2D-4813-B2B0-0324F986445F}" dt="2024-11-05T23:29:11.679" v="22" actId="478"/>
          <ac:picMkLst>
            <pc:docMk/>
            <pc:sldMk cId="638731162" sldId="274"/>
            <ac:picMk id="1026" creationId="{3476D43A-C59B-0D71-5E11-7D51884B1BE5}"/>
          </ac:picMkLst>
        </pc:picChg>
      </pc:sldChg>
      <pc:sldChg chg="modSp add mod">
        <pc:chgData name="Samuel Gonçalves" userId="8aff280ff7abdd9b" providerId="LiveId" clId="{D1FA05F9-2F2D-4813-B2B0-0324F986445F}" dt="2024-11-13T21:08:56.879" v="767" actId="20577"/>
        <pc:sldMkLst>
          <pc:docMk/>
          <pc:sldMk cId="2003229129" sldId="275"/>
        </pc:sldMkLst>
        <pc:spChg chg="mod">
          <ac:chgData name="Samuel Gonçalves" userId="8aff280ff7abdd9b" providerId="LiveId" clId="{D1FA05F9-2F2D-4813-B2B0-0324F986445F}" dt="2024-11-13T21:08:56.879" v="767" actId="20577"/>
          <ac:spMkLst>
            <pc:docMk/>
            <pc:sldMk cId="2003229129" sldId="275"/>
            <ac:spMk id="8" creationId="{6E5D8DE2-3C53-7763-0FFE-96B878FE70C4}"/>
          </ac:spMkLst>
        </pc:spChg>
      </pc:sldChg>
      <pc:sldChg chg="add">
        <pc:chgData name="Samuel Gonçalves" userId="8aff280ff7abdd9b" providerId="LiveId" clId="{D1FA05F9-2F2D-4813-B2B0-0324F986445F}" dt="2024-11-13T21:09:04.230" v="768"/>
        <pc:sldMkLst>
          <pc:docMk/>
          <pc:sldMk cId="3466656005" sldId="2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558C4-6464-4096-A009-68A64C817517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57D07-BAA4-4008-BCA7-61B305EA156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22892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5BAD-CCBD-00A7-E9B8-AE1B38175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72D55-BE3A-6F54-517C-EB07D54FF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34DE2-4466-1B60-AEC0-85B65915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29CB-ABDD-4DE2-94B8-EB1C405C94FE}" type="datetimeFigureOut">
              <a:rPr lang="pt-PT" smtClean="0"/>
              <a:t>13/11/2024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619FA-E0F1-FA1E-1464-95CFD1865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CA43D-4515-E016-F3AD-7014F8D2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2BAE-D156-46FD-A7BD-5E8206B97EC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3621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763B-A24D-2467-48C1-612212197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373B1-954E-C1E0-5617-FF22A077B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7DE6D-6010-22F5-F226-BD61C4FEF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29CB-ABDD-4DE2-94B8-EB1C405C94FE}" type="datetimeFigureOut">
              <a:rPr lang="pt-PT" smtClean="0"/>
              <a:t>13/11/2024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18250-6D4E-798F-EC27-C3434D45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D78E0-570F-FDAE-0592-73C46510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2BAE-D156-46FD-A7BD-5E8206B97EC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0515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4DD568-9156-214F-FB62-B5F8846D7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997A4-0503-3194-0F66-26F66AD3B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2CD17-4D38-672E-8233-35F514A39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29CB-ABDD-4DE2-94B8-EB1C405C94FE}" type="datetimeFigureOut">
              <a:rPr lang="pt-PT" smtClean="0"/>
              <a:t>13/11/2024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C2253-027E-EBA6-9445-0A167930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C73FC-7E35-C0E0-EE61-FF5355AB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2BAE-D156-46FD-A7BD-5E8206B97EC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0145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FD48F-06C2-D18C-8196-566717E3A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2BFC1-7A28-5FFB-8D5B-93B289671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6160E-D64B-B7F8-38B3-D0BF2E0DE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29CB-ABDD-4DE2-94B8-EB1C405C94FE}" type="datetimeFigureOut">
              <a:rPr lang="pt-PT" smtClean="0"/>
              <a:t>13/11/2024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EB23C-669D-4999-2B14-DF039E73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B59A9-D5CF-3571-3E13-EA115C672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2BAE-D156-46FD-A7BD-5E8206B97EC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4858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8315-58CD-6CC5-97EE-23B5C5B23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B534C-39F8-8C09-98ED-5AE662D57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A4C9C-3AAF-148F-730C-9E27FF19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29CB-ABDD-4DE2-94B8-EB1C405C94FE}" type="datetimeFigureOut">
              <a:rPr lang="pt-PT" smtClean="0"/>
              <a:t>13/11/2024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2007E-8F73-667B-AF1C-862BC1998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64121-29F8-682B-98D7-34015EEB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2BAE-D156-46FD-A7BD-5E8206B97EC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6634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8D2D-F464-0D7B-F282-04FA0068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69118-8FC5-A02C-B3BC-737D237E0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F6000-E9FC-593C-1325-6D4141CFD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47DFB-5B49-22C2-66A6-8077558AD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29CB-ABDD-4DE2-94B8-EB1C405C94FE}" type="datetimeFigureOut">
              <a:rPr lang="pt-PT" smtClean="0"/>
              <a:t>13/11/2024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FE752-EEF5-F476-8883-5C49E467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DE756-F5A6-102D-6FD1-4614118B5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2BAE-D156-46FD-A7BD-5E8206B97EC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2705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4D11C-83A6-EEA3-C5E0-F2B876023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E453F-321C-519A-4CB9-90597557D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4D500-DAE2-C306-00CB-7AFA2A9DE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3F5F3-3E7B-B09E-6FB7-C037375C1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A1A3C9-6CC1-F523-F9F5-ABCA701E0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E9BAD7-89FF-AB3D-7F48-57F05D76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29CB-ABDD-4DE2-94B8-EB1C405C94FE}" type="datetimeFigureOut">
              <a:rPr lang="pt-PT" smtClean="0"/>
              <a:t>13/11/2024</a:t>
            </a:fld>
            <a:endParaRPr lang="pt-PT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8670D6-ED4F-FD47-8FA3-B16A2C4FD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89703-5AC2-08B4-36F1-73E89E21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2BAE-D156-46FD-A7BD-5E8206B97EC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7697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BB189-5286-4A40-DEE9-478A32602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22784-4F14-0F5C-56D5-18BF3E191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29CB-ABDD-4DE2-94B8-EB1C405C94FE}" type="datetimeFigureOut">
              <a:rPr lang="pt-PT" smtClean="0"/>
              <a:t>13/11/2024</a:t>
            </a:fld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D01BA-1003-6A72-A7E2-B6195701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7BCE2-1F02-E555-F23C-686E1388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2BAE-D156-46FD-A7BD-5E8206B97EC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2884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0EA5BB-E881-42FE-1236-095F547BC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29CB-ABDD-4DE2-94B8-EB1C405C94FE}" type="datetimeFigureOut">
              <a:rPr lang="pt-PT" smtClean="0"/>
              <a:t>13/11/2024</a:t>
            </a:fld>
            <a:endParaRPr lang="pt-PT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A8BCA0-2057-C603-13EF-70C138DB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B957D-2FDC-7B4A-B436-6482FABC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2BAE-D156-46FD-A7BD-5E8206B97EC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7273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2541C-0751-DEBF-B182-802BE98CB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86062-51DB-1978-FCB7-8AEAA8DA4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E5B42-C423-EF10-0E75-7046040BA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5D8F1-AFF0-1BD4-2B69-C5723775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29CB-ABDD-4DE2-94B8-EB1C405C94FE}" type="datetimeFigureOut">
              <a:rPr lang="pt-PT" smtClean="0"/>
              <a:t>13/11/2024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D6CEA-5FEA-D6BC-2F66-32E2B2E1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31D1C-E2A4-8D09-273D-B6CC41491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2BAE-D156-46FD-A7BD-5E8206B97EC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1408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5C86-45AA-2F4D-1476-F6CC3885C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9A06EF-7782-5A78-53D0-E7B0B5C3DE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404767-E900-2637-DCD9-371FE9006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9CDE3-80F6-4D56-5C7D-E046BB63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C29CB-ABDD-4DE2-94B8-EB1C405C94FE}" type="datetimeFigureOut">
              <a:rPr lang="pt-PT" smtClean="0"/>
              <a:t>13/11/2024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0A75C-F557-71E4-FEC5-13FE2653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EE999-BA70-B42A-6DAF-D8DC2ECC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92BAE-D156-46FD-A7BD-5E8206B97EC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9759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0BFE21-F22D-F1D7-792B-F8BD09BE3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7741F-C7EA-98C7-726D-2567375C0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F7326-1AFC-2831-1495-4AA3BFE50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4C29CB-ABDD-4DE2-94B8-EB1C405C94FE}" type="datetimeFigureOut">
              <a:rPr lang="pt-PT" smtClean="0"/>
              <a:t>13/11/2024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4590E-8343-1BE6-4F0F-9F3AFA020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507B8-BA8D-F24E-06DA-E0B872924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92BAE-D156-46FD-A7BD-5E8206B97EC8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318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9EC392-B077-DB73-5BA3-440F2673294E}"/>
              </a:ext>
            </a:extLst>
          </p:cNvPr>
          <p:cNvSpPr txBox="1"/>
          <p:nvPr/>
        </p:nvSpPr>
        <p:spPr>
          <a:xfrm>
            <a:off x="1096710" y="247256"/>
            <a:ext cx="89251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PT" dirty="0"/>
          </a:p>
          <a:p>
            <a:r>
              <a:rPr lang="pt-PT" dirty="0"/>
              <a:t>Organização é mais do que ter a mesa arrumada, é ter clareza no que fazemos. </a:t>
            </a:r>
          </a:p>
          <a:p>
            <a:r>
              <a:rPr lang="pt-PT" dirty="0"/>
              <a:t>Não se trata só do que vemos, mas de como nos sentimos! Para uma organização realmente eficaz, trabalha num espaço arrumado, prioriza as tuas tarefas e ajusta a tua agenda ao longo do tempo conforme necessário. 📝</a:t>
            </a:r>
          </a:p>
          <a:p>
            <a:endParaRPr lang="pt-PT" dirty="0"/>
          </a:p>
          <a:p>
            <a:r>
              <a:rPr lang="pt-PT" dirty="0"/>
              <a:t>Experimenta: organiza o teu dia com propósito e sente a produtividade a fluir! 🌟</a:t>
            </a:r>
          </a:p>
          <a:p>
            <a:endParaRPr lang="pt-PT" dirty="0"/>
          </a:p>
          <a:p>
            <a:r>
              <a:rPr lang="pt-PT" dirty="0"/>
              <a:t>Segue @share2inspire_ para mais dicas</a:t>
            </a:r>
          </a:p>
          <a:p>
            <a:endParaRPr lang="pt-PT" dirty="0"/>
          </a:p>
          <a:p>
            <a:r>
              <a:rPr lang="pt-PT" dirty="0"/>
              <a:t> #Organização #Produtividade #DicasDeGestão #Share2Inspire #SamuelRolo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7537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2E3C0-1CD9-7683-71CC-E5E133ED1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8C6FBB1-F7D2-6F4D-75BF-4FAF4959E97C}"/>
              </a:ext>
            </a:extLst>
          </p:cNvPr>
          <p:cNvGrpSpPr/>
          <p:nvPr/>
        </p:nvGrpSpPr>
        <p:grpSpPr>
          <a:xfrm>
            <a:off x="178390" y="182340"/>
            <a:ext cx="7911362" cy="6452140"/>
            <a:chOff x="178390" y="182340"/>
            <a:chExt cx="7911362" cy="645214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D0B3121-E0ED-EAD2-046D-77D336EE391F}"/>
                </a:ext>
              </a:extLst>
            </p:cNvPr>
            <p:cNvGrpSpPr/>
            <p:nvPr/>
          </p:nvGrpSpPr>
          <p:grpSpPr>
            <a:xfrm>
              <a:off x="178390" y="182340"/>
              <a:ext cx="7911362" cy="6452140"/>
              <a:chOff x="178390" y="182340"/>
              <a:chExt cx="7911362" cy="645214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1F8524D9-724A-5D56-16B9-3C4FE823E6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6592"/>
              <a:stretch/>
            </p:blipFill>
            <p:spPr>
              <a:xfrm>
                <a:off x="178390" y="182340"/>
                <a:ext cx="7911362" cy="6452140"/>
              </a:xfrm>
              <a:prstGeom prst="rect">
                <a:avLst/>
              </a:prstGeom>
            </p:spPr>
          </p:pic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0D35CE0D-26C7-79BE-606E-A3BA28261401}"/>
                  </a:ext>
                </a:extLst>
              </p:cNvPr>
              <p:cNvGrpSpPr/>
              <p:nvPr/>
            </p:nvGrpSpPr>
            <p:grpSpPr>
              <a:xfrm>
                <a:off x="290845" y="1105318"/>
                <a:ext cx="7418165" cy="5184547"/>
                <a:chOff x="290845" y="1105318"/>
                <a:chExt cx="7418165" cy="5184547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B7F68A6A-CE98-4F98-6C76-C96011D7A887}"/>
                    </a:ext>
                  </a:extLst>
                </p:cNvPr>
                <p:cNvGrpSpPr/>
                <p:nvPr/>
              </p:nvGrpSpPr>
              <p:grpSpPr>
                <a:xfrm>
                  <a:off x="1135464" y="1105318"/>
                  <a:ext cx="6573546" cy="5129683"/>
                  <a:chOff x="1135464" y="1105318"/>
                  <a:chExt cx="6573546" cy="5129683"/>
                </a:xfrm>
              </p:grpSpPr>
              <p:sp>
                <p:nvSpPr>
                  <p:cNvPr id="31" name="Google Shape;38;p3">
                    <a:extLst>
                      <a:ext uri="{FF2B5EF4-FFF2-40B4-BE49-F238E27FC236}">
                        <a16:creationId xmlns:a16="http://schemas.microsoft.com/office/drawing/2014/main" id="{7E955E20-55CC-35D5-D550-2D37D1E308AA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6591826" y="5107511"/>
                    <a:ext cx="1079718" cy="1154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10" h="73610" extrusionOk="0">
                        <a:moveTo>
                          <a:pt x="43502" y="603"/>
                        </a:moveTo>
                        <a:lnTo>
                          <a:pt x="64801" y="12851"/>
                        </a:lnTo>
                        <a:lnTo>
                          <a:pt x="63775" y="11705"/>
                        </a:lnTo>
                        <a:lnTo>
                          <a:pt x="62689" y="10619"/>
                        </a:lnTo>
                        <a:lnTo>
                          <a:pt x="61542" y="9533"/>
                        </a:lnTo>
                        <a:lnTo>
                          <a:pt x="60396" y="8507"/>
                        </a:lnTo>
                        <a:lnTo>
                          <a:pt x="59189" y="7542"/>
                        </a:lnTo>
                        <a:lnTo>
                          <a:pt x="57922" y="6637"/>
                        </a:lnTo>
                        <a:lnTo>
                          <a:pt x="56655" y="5792"/>
                        </a:lnTo>
                        <a:lnTo>
                          <a:pt x="55328" y="4948"/>
                        </a:lnTo>
                        <a:lnTo>
                          <a:pt x="53940" y="4223"/>
                        </a:lnTo>
                        <a:lnTo>
                          <a:pt x="52552" y="3499"/>
                        </a:lnTo>
                        <a:lnTo>
                          <a:pt x="51104" y="2896"/>
                        </a:lnTo>
                        <a:lnTo>
                          <a:pt x="49656" y="2293"/>
                        </a:lnTo>
                        <a:lnTo>
                          <a:pt x="48148" y="1750"/>
                        </a:lnTo>
                        <a:lnTo>
                          <a:pt x="46640" y="1327"/>
                        </a:lnTo>
                        <a:lnTo>
                          <a:pt x="45131" y="905"/>
                        </a:lnTo>
                        <a:lnTo>
                          <a:pt x="43502" y="603"/>
                        </a:lnTo>
                        <a:close/>
                        <a:moveTo>
                          <a:pt x="36805" y="0"/>
                        </a:moveTo>
                        <a:lnTo>
                          <a:pt x="34693" y="60"/>
                        </a:lnTo>
                        <a:lnTo>
                          <a:pt x="32642" y="241"/>
                        </a:lnTo>
                        <a:lnTo>
                          <a:pt x="70593" y="22143"/>
                        </a:lnTo>
                        <a:lnTo>
                          <a:pt x="70593" y="22143"/>
                        </a:lnTo>
                        <a:lnTo>
                          <a:pt x="69688" y="20212"/>
                        </a:lnTo>
                        <a:lnTo>
                          <a:pt x="68662" y="18342"/>
                        </a:lnTo>
                        <a:lnTo>
                          <a:pt x="36865" y="0"/>
                        </a:lnTo>
                        <a:close/>
                        <a:moveTo>
                          <a:pt x="28358" y="965"/>
                        </a:moveTo>
                        <a:lnTo>
                          <a:pt x="26789" y="1388"/>
                        </a:lnTo>
                        <a:lnTo>
                          <a:pt x="25220" y="1870"/>
                        </a:lnTo>
                        <a:lnTo>
                          <a:pt x="72886" y="29383"/>
                        </a:lnTo>
                        <a:lnTo>
                          <a:pt x="72524" y="27754"/>
                        </a:lnTo>
                        <a:lnTo>
                          <a:pt x="72101" y="26186"/>
                        </a:lnTo>
                        <a:lnTo>
                          <a:pt x="28358" y="965"/>
                        </a:lnTo>
                        <a:close/>
                        <a:moveTo>
                          <a:pt x="21842" y="3137"/>
                        </a:moveTo>
                        <a:lnTo>
                          <a:pt x="20574" y="3741"/>
                        </a:lnTo>
                        <a:lnTo>
                          <a:pt x="19368" y="4344"/>
                        </a:lnTo>
                        <a:lnTo>
                          <a:pt x="73610" y="35719"/>
                        </a:lnTo>
                        <a:lnTo>
                          <a:pt x="73549" y="34271"/>
                        </a:lnTo>
                        <a:lnTo>
                          <a:pt x="73429" y="32883"/>
                        </a:lnTo>
                        <a:lnTo>
                          <a:pt x="21842" y="3137"/>
                        </a:lnTo>
                        <a:close/>
                        <a:moveTo>
                          <a:pt x="16592" y="6034"/>
                        </a:moveTo>
                        <a:lnTo>
                          <a:pt x="15567" y="6758"/>
                        </a:lnTo>
                        <a:lnTo>
                          <a:pt x="14541" y="7482"/>
                        </a:lnTo>
                        <a:lnTo>
                          <a:pt x="73308" y="41451"/>
                        </a:lnTo>
                        <a:lnTo>
                          <a:pt x="73489" y="40184"/>
                        </a:lnTo>
                        <a:lnTo>
                          <a:pt x="73549" y="38916"/>
                        </a:lnTo>
                        <a:lnTo>
                          <a:pt x="16592" y="6034"/>
                        </a:lnTo>
                        <a:close/>
                        <a:moveTo>
                          <a:pt x="12188" y="9412"/>
                        </a:moveTo>
                        <a:lnTo>
                          <a:pt x="11343" y="10197"/>
                        </a:lnTo>
                        <a:lnTo>
                          <a:pt x="10438" y="11041"/>
                        </a:lnTo>
                        <a:lnTo>
                          <a:pt x="72282" y="46760"/>
                        </a:lnTo>
                        <a:lnTo>
                          <a:pt x="72584" y="45553"/>
                        </a:lnTo>
                        <a:lnTo>
                          <a:pt x="72825" y="44407"/>
                        </a:lnTo>
                        <a:lnTo>
                          <a:pt x="12188" y="9412"/>
                        </a:lnTo>
                        <a:close/>
                        <a:moveTo>
                          <a:pt x="8568" y="13214"/>
                        </a:moveTo>
                        <a:lnTo>
                          <a:pt x="7783" y="14119"/>
                        </a:lnTo>
                        <a:lnTo>
                          <a:pt x="7120" y="15024"/>
                        </a:lnTo>
                        <a:lnTo>
                          <a:pt x="70532" y="51647"/>
                        </a:lnTo>
                        <a:lnTo>
                          <a:pt x="70955" y="50561"/>
                        </a:lnTo>
                        <a:lnTo>
                          <a:pt x="71377" y="49475"/>
                        </a:lnTo>
                        <a:lnTo>
                          <a:pt x="8568" y="13214"/>
                        </a:lnTo>
                        <a:close/>
                        <a:moveTo>
                          <a:pt x="5551" y="17377"/>
                        </a:moveTo>
                        <a:lnTo>
                          <a:pt x="4948" y="18342"/>
                        </a:lnTo>
                        <a:lnTo>
                          <a:pt x="4344" y="19368"/>
                        </a:lnTo>
                        <a:lnTo>
                          <a:pt x="68119" y="56172"/>
                        </a:lnTo>
                        <a:lnTo>
                          <a:pt x="68722" y="55207"/>
                        </a:lnTo>
                        <a:lnTo>
                          <a:pt x="69265" y="54181"/>
                        </a:lnTo>
                        <a:lnTo>
                          <a:pt x="5551" y="17377"/>
                        </a:lnTo>
                        <a:close/>
                        <a:moveTo>
                          <a:pt x="3137" y="21902"/>
                        </a:moveTo>
                        <a:lnTo>
                          <a:pt x="2655" y="22988"/>
                        </a:lnTo>
                        <a:lnTo>
                          <a:pt x="2232" y="24074"/>
                        </a:lnTo>
                        <a:lnTo>
                          <a:pt x="65102" y="60336"/>
                        </a:lnTo>
                        <a:lnTo>
                          <a:pt x="65826" y="59431"/>
                        </a:lnTo>
                        <a:lnTo>
                          <a:pt x="66550" y="58526"/>
                        </a:lnTo>
                        <a:lnTo>
                          <a:pt x="3137" y="21902"/>
                        </a:lnTo>
                        <a:close/>
                        <a:moveTo>
                          <a:pt x="1388" y="26789"/>
                        </a:moveTo>
                        <a:lnTo>
                          <a:pt x="1026" y="27935"/>
                        </a:lnTo>
                        <a:lnTo>
                          <a:pt x="784" y="29142"/>
                        </a:lnTo>
                        <a:lnTo>
                          <a:pt x="61422" y="64137"/>
                        </a:lnTo>
                        <a:lnTo>
                          <a:pt x="62327" y="63352"/>
                        </a:lnTo>
                        <a:lnTo>
                          <a:pt x="63172" y="62447"/>
                        </a:lnTo>
                        <a:lnTo>
                          <a:pt x="1388" y="26789"/>
                        </a:lnTo>
                        <a:close/>
                        <a:moveTo>
                          <a:pt x="302" y="32038"/>
                        </a:moveTo>
                        <a:lnTo>
                          <a:pt x="121" y="33366"/>
                        </a:lnTo>
                        <a:lnTo>
                          <a:pt x="60" y="34633"/>
                        </a:lnTo>
                        <a:lnTo>
                          <a:pt x="57078" y="67516"/>
                        </a:lnTo>
                        <a:lnTo>
                          <a:pt x="58103" y="66792"/>
                        </a:lnTo>
                        <a:lnTo>
                          <a:pt x="59189" y="66068"/>
                        </a:lnTo>
                        <a:lnTo>
                          <a:pt x="302" y="32038"/>
                        </a:lnTo>
                        <a:close/>
                        <a:moveTo>
                          <a:pt x="0" y="37830"/>
                        </a:moveTo>
                        <a:lnTo>
                          <a:pt x="60" y="39218"/>
                        </a:lnTo>
                        <a:lnTo>
                          <a:pt x="181" y="40606"/>
                        </a:lnTo>
                        <a:lnTo>
                          <a:pt x="51828" y="70412"/>
                        </a:lnTo>
                        <a:lnTo>
                          <a:pt x="53095" y="69808"/>
                        </a:lnTo>
                        <a:lnTo>
                          <a:pt x="54362" y="69205"/>
                        </a:lnTo>
                        <a:lnTo>
                          <a:pt x="0" y="37830"/>
                        </a:lnTo>
                        <a:close/>
                        <a:moveTo>
                          <a:pt x="724" y="44166"/>
                        </a:moveTo>
                        <a:lnTo>
                          <a:pt x="1086" y="45734"/>
                        </a:lnTo>
                        <a:lnTo>
                          <a:pt x="1508" y="47303"/>
                        </a:lnTo>
                        <a:lnTo>
                          <a:pt x="45372" y="72644"/>
                        </a:lnTo>
                        <a:lnTo>
                          <a:pt x="46941" y="72222"/>
                        </a:lnTo>
                        <a:lnTo>
                          <a:pt x="48510" y="71739"/>
                        </a:lnTo>
                        <a:lnTo>
                          <a:pt x="724" y="44166"/>
                        </a:lnTo>
                        <a:close/>
                        <a:moveTo>
                          <a:pt x="8688" y="60577"/>
                        </a:moveTo>
                        <a:lnTo>
                          <a:pt x="9714" y="61723"/>
                        </a:lnTo>
                        <a:lnTo>
                          <a:pt x="10800" y="62870"/>
                        </a:lnTo>
                        <a:lnTo>
                          <a:pt x="11946" y="63956"/>
                        </a:lnTo>
                        <a:lnTo>
                          <a:pt x="13153" y="64981"/>
                        </a:lnTo>
                        <a:lnTo>
                          <a:pt x="14360" y="66007"/>
                        </a:lnTo>
                        <a:lnTo>
                          <a:pt x="15627" y="66912"/>
                        </a:lnTo>
                        <a:lnTo>
                          <a:pt x="16954" y="67817"/>
                        </a:lnTo>
                        <a:lnTo>
                          <a:pt x="18282" y="68662"/>
                        </a:lnTo>
                        <a:lnTo>
                          <a:pt x="19669" y="69386"/>
                        </a:lnTo>
                        <a:lnTo>
                          <a:pt x="21118" y="70110"/>
                        </a:lnTo>
                        <a:lnTo>
                          <a:pt x="22566" y="70774"/>
                        </a:lnTo>
                        <a:lnTo>
                          <a:pt x="24074" y="71377"/>
                        </a:lnTo>
                        <a:lnTo>
                          <a:pt x="25582" y="71860"/>
                        </a:lnTo>
                        <a:lnTo>
                          <a:pt x="27151" y="72342"/>
                        </a:lnTo>
                        <a:lnTo>
                          <a:pt x="28720" y="72704"/>
                        </a:lnTo>
                        <a:lnTo>
                          <a:pt x="30289" y="73066"/>
                        </a:lnTo>
                        <a:lnTo>
                          <a:pt x="8688" y="60577"/>
                        </a:lnTo>
                        <a:close/>
                        <a:moveTo>
                          <a:pt x="2956" y="51346"/>
                        </a:moveTo>
                        <a:lnTo>
                          <a:pt x="3861" y="53276"/>
                        </a:lnTo>
                        <a:lnTo>
                          <a:pt x="4887" y="55147"/>
                        </a:lnTo>
                        <a:lnTo>
                          <a:pt x="36865" y="73609"/>
                        </a:lnTo>
                        <a:lnTo>
                          <a:pt x="38977" y="73549"/>
                        </a:lnTo>
                        <a:lnTo>
                          <a:pt x="41089" y="73368"/>
                        </a:lnTo>
                        <a:lnTo>
                          <a:pt x="2956" y="5134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4C2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AF36E334-FD3C-4DF6-E1BE-3590266519FE}"/>
                      </a:ext>
                    </a:extLst>
                  </p:cNvPr>
                  <p:cNvSpPr/>
                  <p:nvPr/>
                </p:nvSpPr>
                <p:spPr>
                  <a:xfrm>
                    <a:off x="6863025" y="1105318"/>
                    <a:ext cx="261257" cy="5074417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21BE3BBA-05C6-BBA6-DE00-298794C445F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456445" y="3567164"/>
                    <a:ext cx="261257" cy="5074417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A22F3DAD-2B20-C53E-C5BA-DB577ABB335F}"/>
                      </a:ext>
                    </a:extLst>
                  </p:cNvPr>
                  <p:cNvSpPr/>
                  <p:nvPr/>
                </p:nvSpPr>
                <p:spPr>
                  <a:xfrm>
                    <a:off x="1135464" y="1105319"/>
                    <a:ext cx="5767754" cy="4863402"/>
                  </a:xfrm>
                  <a:prstGeom prst="rect">
                    <a:avLst/>
                  </a:prstGeom>
                  <a:no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6B45E969-6941-3FE0-0E28-C08F88697E36}"/>
                    </a:ext>
                  </a:extLst>
                </p:cNvPr>
                <p:cNvSpPr/>
                <p:nvPr/>
              </p:nvSpPr>
              <p:spPr>
                <a:xfrm>
                  <a:off x="290845" y="6000114"/>
                  <a:ext cx="3708400" cy="28975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PT" sz="1200" spc="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SAMUEL ROLO</a:t>
                  </a:r>
                </a:p>
              </p:txBody>
            </p:sp>
          </p:grpSp>
          <p:sp>
            <p:nvSpPr>
              <p:cNvPr id="57" name="Google Shape;221;p9">
                <a:extLst>
                  <a:ext uri="{FF2B5EF4-FFF2-40B4-BE49-F238E27FC236}">
                    <a16:creationId xmlns:a16="http://schemas.microsoft.com/office/drawing/2014/main" id="{0F96304B-BE02-7A91-E648-7E730B54C354}"/>
                  </a:ext>
                </a:extLst>
              </p:cNvPr>
              <p:cNvSpPr/>
              <p:nvPr/>
            </p:nvSpPr>
            <p:spPr>
              <a:xfrm>
                <a:off x="1038670" y="946988"/>
                <a:ext cx="352525" cy="353790"/>
              </a:xfrm>
              <a:custGeom>
                <a:avLst/>
                <a:gdLst/>
                <a:ahLst/>
                <a:cxnLst/>
                <a:rect l="l" t="t" r="r" b="b"/>
                <a:pathLst>
                  <a:path w="928947" h="932303" extrusionOk="0">
                    <a:moveTo>
                      <a:pt x="169604" y="825607"/>
                    </a:moveTo>
                    <a:cubicBezTo>
                      <a:pt x="378328" y="994644"/>
                      <a:pt x="661729" y="956290"/>
                      <a:pt x="823654" y="756773"/>
                    </a:cubicBezTo>
                    <a:cubicBezTo>
                      <a:pt x="985579" y="557256"/>
                      <a:pt x="959226" y="227501"/>
                      <a:pt x="755074" y="102723"/>
                    </a:cubicBezTo>
                    <a:cubicBezTo>
                      <a:pt x="550921" y="-22054"/>
                      <a:pt x="250249" y="-69044"/>
                      <a:pt x="101404" y="171557"/>
                    </a:cubicBezTo>
                    <a:cubicBezTo>
                      <a:pt x="-47439" y="412159"/>
                      <a:pt x="-38740" y="656634"/>
                      <a:pt x="169604" y="82560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147;p11">
                <a:extLst>
                  <a:ext uri="{FF2B5EF4-FFF2-40B4-BE49-F238E27FC236}">
                    <a16:creationId xmlns:a16="http://schemas.microsoft.com/office/drawing/2014/main" id="{557D8184-65CA-0569-7E5A-593BB5188623}"/>
                  </a:ext>
                </a:extLst>
              </p:cNvPr>
              <p:cNvSpPr/>
              <p:nvPr/>
            </p:nvSpPr>
            <p:spPr>
              <a:xfrm>
                <a:off x="444319" y="808918"/>
                <a:ext cx="703418" cy="347829"/>
              </a:xfrm>
              <a:custGeom>
                <a:avLst/>
                <a:gdLst/>
                <a:ahLst/>
                <a:cxnLst/>
                <a:rect l="l" t="t" r="r" b="b"/>
                <a:pathLst>
                  <a:path w="256043" h="125260" extrusionOk="0">
                    <a:moveTo>
                      <a:pt x="122835" y="3891"/>
                    </a:moveTo>
                    <a:cubicBezTo>
                      <a:pt x="106677" y="35258"/>
                      <a:pt x="90541" y="66632"/>
                      <a:pt x="74404" y="98013"/>
                    </a:cubicBezTo>
                    <a:cubicBezTo>
                      <a:pt x="67103" y="82972"/>
                      <a:pt x="59737" y="67939"/>
                      <a:pt x="52348" y="52914"/>
                    </a:cubicBezTo>
                    <a:cubicBezTo>
                      <a:pt x="49783" y="47630"/>
                      <a:pt x="41583" y="45218"/>
                      <a:pt x="38602" y="51708"/>
                    </a:cubicBezTo>
                    <a:cubicBezTo>
                      <a:pt x="30007" y="70416"/>
                      <a:pt x="17598" y="87110"/>
                      <a:pt x="2141" y="100709"/>
                    </a:cubicBezTo>
                    <a:cubicBezTo>
                      <a:pt x="-4787" y="106848"/>
                      <a:pt x="6723" y="116802"/>
                      <a:pt x="13629" y="110685"/>
                    </a:cubicBezTo>
                    <a:cubicBezTo>
                      <a:pt x="26258" y="99453"/>
                      <a:pt x="36979" y="86235"/>
                      <a:pt x="45354" y="71550"/>
                    </a:cubicBezTo>
                    <a:lnTo>
                      <a:pt x="67432" y="116670"/>
                    </a:lnTo>
                    <a:cubicBezTo>
                      <a:pt x="70107" y="122174"/>
                      <a:pt x="77978" y="124147"/>
                      <a:pt x="81179" y="117876"/>
                    </a:cubicBezTo>
                    <a:lnTo>
                      <a:pt x="128580" y="25793"/>
                    </a:lnTo>
                    <a:cubicBezTo>
                      <a:pt x="139147" y="55900"/>
                      <a:pt x="147259" y="86822"/>
                      <a:pt x="152784" y="118249"/>
                    </a:cubicBezTo>
                    <a:cubicBezTo>
                      <a:pt x="153969" y="125024"/>
                      <a:pt x="163462" y="128422"/>
                      <a:pt x="166970" y="121318"/>
                    </a:cubicBezTo>
                    <a:cubicBezTo>
                      <a:pt x="177515" y="99979"/>
                      <a:pt x="188039" y="78638"/>
                      <a:pt x="198585" y="57299"/>
                    </a:cubicBezTo>
                    <a:cubicBezTo>
                      <a:pt x="214107" y="75321"/>
                      <a:pt x="228819" y="94022"/>
                      <a:pt x="242434" y="113469"/>
                    </a:cubicBezTo>
                    <a:cubicBezTo>
                      <a:pt x="247959" y="121297"/>
                      <a:pt x="260259" y="113711"/>
                      <a:pt x="254580" y="105686"/>
                    </a:cubicBezTo>
                    <a:cubicBezTo>
                      <a:pt x="238509" y="82896"/>
                      <a:pt x="221145" y="61039"/>
                      <a:pt x="202575" y="40220"/>
                    </a:cubicBezTo>
                    <a:cubicBezTo>
                      <a:pt x="199023" y="36229"/>
                      <a:pt x="192512" y="35089"/>
                      <a:pt x="189705" y="40746"/>
                    </a:cubicBezTo>
                    <a:lnTo>
                      <a:pt x="163001" y="94899"/>
                    </a:lnTo>
                    <a:cubicBezTo>
                      <a:pt x="156468" y="64295"/>
                      <a:pt x="147566" y="34241"/>
                      <a:pt x="136407" y="5009"/>
                    </a:cubicBezTo>
                    <a:cubicBezTo>
                      <a:pt x="134324" y="-823"/>
                      <a:pt x="125861" y="-2029"/>
                      <a:pt x="122835" y="38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6622A06F-74B3-B6A9-31A9-447A9DD13859}"/>
                  </a:ext>
                </a:extLst>
              </p:cNvPr>
              <p:cNvGrpSpPr/>
              <p:nvPr/>
            </p:nvGrpSpPr>
            <p:grpSpPr>
              <a:xfrm>
                <a:off x="441853" y="1110527"/>
                <a:ext cx="722144" cy="627163"/>
                <a:chOff x="4744277" y="1982989"/>
                <a:chExt cx="1163023" cy="1083834"/>
              </a:xfrm>
            </p:grpSpPr>
            <p:pic>
              <p:nvPicPr>
                <p:cNvPr id="62" name="Picture 61">
                  <a:extLst>
                    <a:ext uri="{FF2B5EF4-FFF2-40B4-BE49-F238E27FC236}">
                      <a16:creationId xmlns:a16="http://schemas.microsoft.com/office/drawing/2014/main" id="{B4DDAD90-5112-E8A7-A4F3-F8669E169D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3735" t="24338" r="32579" b="35787"/>
                <a:stretch/>
              </p:blipFill>
              <p:spPr>
                <a:xfrm>
                  <a:off x="4780148" y="2435292"/>
                  <a:ext cx="439910" cy="622225"/>
                </a:xfrm>
                <a:prstGeom prst="rect">
                  <a:avLst/>
                </a:prstGeom>
              </p:spPr>
            </p:pic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D6CC9D5B-E935-27D0-BB57-6E000F1C95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0703" r="35611" b="84068"/>
                <a:stretch/>
              </p:blipFill>
              <p:spPr>
                <a:xfrm>
                  <a:off x="4744277" y="1982989"/>
                  <a:ext cx="1002571" cy="566612"/>
                </a:xfrm>
                <a:prstGeom prst="rect">
                  <a:avLst/>
                </a:prstGeom>
              </p:spPr>
            </p:pic>
            <p:pic>
              <p:nvPicPr>
                <p:cNvPr id="64" name="Picture 63">
                  <a:extLst>
                    <a:ext uri="{FF2B5EF4-FFF2-40B4-BE49-F238E27FC236}">
                      <a16:creationId xmlns:a16="http://schemas.microsoft.com/office/drawing/2014/main" id="{5C54A611-F623-BC5E-472A-DCC41C2373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</a:extLst>
                </a:blip>
                <a:srcRect l="31758" t="71116" r="27892" b="21057"/>
                <a:stretch/>
              </p:blipFill>
              <p:spPr>
                <a:xfrm>
                  <a:off x="4841576" y="2819797"/>
                  <a:ext cx="1065724" cy="247026"/>
                </a:xfrm>
                <a:prstGeom prst="rect">
                  <a:avLst/>
                </a:prstGeom>
              </p:spPr>
            </p:pic>
          </p:grp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5D031F-040A-8642-7835-8D3ABCFBA29C}"/>
                </a:ext>
              </a:extLst>
            </p:cNvPr>
            <p:cNvSpPr/>
            <p:nvPr/>
          </p:nvSpPr>
          <p:spPr>
            <a:xfrm>
              <a:off x="1176626" y="1156747"/>
              <a:ext cx="5259677" cy="47057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t-PT" sz="2800" b="1" dirty="0"/>
                <a:t>HUMANIZAÇÃO NOS RH: MAIS QUE TECNOLOGIA SÃO PESSOAS</a:t>
              </a:r>
            </a:p>
            <a:p>
              <a:endParaRPr lang="pt-PT" sz="700" dirty="0"/>
            </a:p>
            <a:p>
              <a:r>
                <a:rPr lang="pt-PT" sz="2800" dirty="0"/>
                <a:t>À medida que a transformação digital avança, o foco no desenvolvimento das </a:t>
              </a:r>
              <a:r>
                <a:rPr lang="pt-PT" sz="2800" dirty="0">
                  <a:highlight>
                    <a:srgbClr val="F98650"/>
                  </a:highlight>
                </a:rPr>
                <a:t>pessoas</a:t>
              </a:r>
              <a:r>
                <a:rPr lang="pt-PT" sz="2800" dirty="0"/>
                <a:t> e das </a:t>
              </a:r>
              <a:r>
                <a:rPr lang="pt-PT" sz="2800" b="1" dirty="0">
                  <a:highlight>
                    <a:srgbClr val="F98650"/>
                  </a:highlight>
                </a:rPr>
                <a:t>competências </a:t>
              </a:r>
              <a:r>
                <a:rPr lang="pt-PT" sz="2800" dirty="0"/>
                <a:t>torna-se fundamental para </a:t>
              </a:r>
              <a:r>
                <a:rPr lang="pt-PT" sz="2800" b="1" dirty="0">
                  <a:highlight>
                    <a:srgbClr val="F98650"/>
                  </a:highlight>
                </a:rPr>
                <a:t>garantir</a:t>
              </a:r>
              <a:r>
                <a:rPr lang="pt-PT" sz="2800" b="1" dirty="0"/>
                <a:t> </a:t>
              </a:r>
              <a:r>
                <a:rPr lang="pt-PT" sz="2800" dirty="0"/>
                <a:t>a </a:t>
              </a:r>
              <a:r>
                <a:rPr lang="pt-PT" sz="2800" b="1" dirty="0">
                  <a:highlight>
                    <a:srgbClr val="F98650"/>
                  </a:highlight>
                </a:rPr>
                <a:t>adoção </a:t>
              </a:r>
              <a:r>
                <a:rPr lang="pt-PT" sz="2800" dirty="0"/>
                <a:t>de novas tecnologias…</a:t>
              </a:r>
              <a:endParaRPr lang="pt-PT" sz="2800" b="1" kern="500" spc="100" dirty="0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873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2CCFC-D45B-ECB8-11F6-1F3555132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6E7CBBC-BE8A-F90D-BA5D-BA268AAC499F}"/>
              </a:ext>
            </a:extLst>
          </p:cNvPr>
          <p:cNvGrpSpPr/>
          <p:nvPr/>
        </p:nvGrpSpPr>
        <p:grpSpPr>
          <a:xfrm>
            <a:off x="178390" y="182340"/>
            <a:ext cx="7911362" cy="6452140"/>
            <a:chOff x="178390" y="182340"/>
            <a:chExt cx="7911362" cy="645214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0DA4BF5-F1CA-394A-E53F-99A1197405A5}"/>
                </a:ext>
              </a:extLst>
            </p:cNvPr>
            <p:cNvGrpSpPr/>
            <p:nvPr/>
          </p:nvGrpSpPr>
          <p:grpSpPr>
            <a:xfrm>
              <a:off x="178390" y="182340"/>
              <a:ext cx="7911362" cy="6452140"/>
              <a:chOff x="178390" y="182340"/>
              <a:chExt cx="7911362" cy="645214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BE603645-B651-AF34-50F7-648C1932DB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6592"/>
              <a:stretch/>
            </p:blipFill>
            <p:spPr>
              <a:xfrm>
                <a:off x="178390" y="182340"/>
                <a:ext cx="7911362" cy="6452140"/>
              </a:xfrm>
              <a:prstGeom prst="rect">
                <a:avLst/>
              </a:prstGeom>
            </p:spPr>
          </p:pic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3DDE4D9C-56B0-00B3-9F4B-ECA5492D60C4}"/>
                  </a:ext>
                </a:extLst>
              </p:cNvPr>
              <p:cNvGrpSpPr/>
              <p:nvPr/>
            </p:nvGrpSpPr>
            <p:grpSpPr>
              <a:xfrm>
                <a:off x="290845" y="1105318"/>
                <a:ext cx="7418165" cy="5184547"/>
                <a:chOff x="290845" y="1105318"/>
                <a:chExt cx="7418165" cy="5184547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3BFF340E-FB27-4159-3FDB-1CFE1792212D}"/>
                    </a:ext>
                  </a:extLst>
                </p:cNvPr>
                <p:cNvGrpSpPr/>
                <p:nvPr/>
              </p:nvGrpSpPr>
              <p:grpSpPr>
                <a:xfrm>
                  <a:off x="1135464" y="1105318"/>
                  <a:ext cx="6573546" cy="5129683"/>
                  <a:chOff x="1135464" y="1105318"/>
                  <a:chExt cx="6573546" cy="5129683"/>
                </a:xfrm>
              </p:grpSpPr>
              <p:sp>
                <p:nvSpPr>
                  <p:cNvPr id="31" name="Google Shape;38;p3">
                    <a:extLst>
                      <a:ext uri="{FF2B5EF4-FFF2-40B4-BE49-F238E27FC236}">
                        <a16:creationId xmlns:a16="http://schemas.microsoft.com/office/drawing/2014/main" id="{42EF358B-FB69-1BA9-B612-92CAEC4EE098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6591826" y="5107511"/>
                    <a:ext cx="1079718" cy="1154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10" h="73610" extrusionOk="0">
                        <a:moveTo>
                          <a:pt x="43502" y="603"/>
                        </a:moveTo>
                        <a:lnTo>
                          <a:pt x="64801" y="12851"/>
                        </a:lnTo>
                        <a:lnTo>
                          <a:pt x="63775" y="11705"/>
                        </a:lnTo>
                        <a:lnTo>
                          <a:pt x="62689" y="10619"/>
                        </a:lnTo>
                        <a:lnTo>
                          <a:pt x="61542" y="9533"/>
                        </a:lnTo>
                        <a:lnTo>
                          <a:pt x="60396" y="8507"/>
                        </a:lnTo>
                        <a:lnTo>
                          <a:pt x="59189" y="7542"/>
                        </a:lnTo>
                        <a:lnTo>
                          <a:pt x="57922" y="6637"/>
                        </a:lnTo>
                        <a:lnTo>
                          <a:pt x="56655" y="5792"/>
                        </a:lnTo>
                        <a:lnTo>
                          <a:pt x="55328" y="4948"/>
                        </a:lnTo>
                        <a:lnTo>
                          <a:pt x="53940" y="4223"/>
                        </a:lnTo>
                        <a:lnTo>
                          <a:pt x="52552" y="3499"/>
                        </a:lnTo>
                        <a:lnTo>
                          <a:pt x="51104" y="2896"/>
                        </a:lnTo>
                        <a:lnTo>
                          <a:pt x="49656" y="2293"/>
                        </a:lnTo>
                        <a:lnTo>
                          <a:pt x="48148" y="1750"/>
                        </a:lnTo>
                        <a:lnTo>
                          <a:pt x="46640" y="1327"/>
                        </a:lnTo>
                        <a:lnTo>
                          <a:pt x="45131" y="905"/>
                        </a:lnTo>
                        <a:lnTo>
                          <a:pt x="43502" y="603"/>
                        </a:lnTo>
                        <a:close/>
                        <a:moveTo>
                          <a:pt x="36805" y="0"/>
                        </a:moveTo>
                        <a:lnTo>
                          <a:pt x="34693" y="60"/>
                        </a:lnTo>
                        <a:lnTo>
                          <a:pt x="32642" y="241"/>
                        </a:lnTo>
                        <a:lnTo>
                          <a:pt x="70593" y="22143"/>
                        </a:lnTo>
                        <a:lnTo>
                          <a:pt x="70593" y="22143"/>
                        </a:lnTo>
                        <a:lnTo>
                          <a:pt x="69688" y="20212"/>
                        </a:lnTo>
                        <a:lnTo>
                          <a:pt x="68662" y="18342"/>
                        </a:lnTo>
                        <a:lnTo>
                          <a:pt x="36865" y="0"/>
                        </a:lnTo>
                        <a:close/>
                        <a:moveTo>
                          <a:pt x="28358" y="965"/>
                        </a:moveTo>
                        <a:lnTo>
                          <a:pt x="26789" y="1388"/>
                        </a:lnTo>
                        <a:lnTo>
                          <a:pt x="25220" y="1870"/>
                        </a:lnTo>
                        <a:lnTo>
                          <a:pt x="72886" y="29383"/>
                        </a:lnTo>
                        <a:lnTo>
                          <a:pt x="72524" y="27754"/>
                        </a:lnTo>
                        <a:lnTo>
                          <a:pt x="72101" y="26186"/>
                        </a:lnTo>
                        <a:lnTo>
                          <a:pt x="28358" y="965"/>
                        </a:lnTo>
                        <a:close/>
                        <a:moveTo>
                          <a:pt x="21842" y="3137"/>
                        </a:moveTo>
                        <a:lnTo>
                          <a:pt x="20574" y="3741"/>
                        </a:lnTo>
                        <a:lnTo>
                          <a:pt x="19368" y="4344"/>
                        </a:lnTo>
                        <a:lnTo>
                          <a:pt x="73610" y="35719"/>
                        </a:lnTo>
                        <a:lnTo>
                          <a:pt x="73549" y="34271"/>
                        </a:lnTo>
                        <a:lnTo>
                          <a:pt x="73429" y="32883"/>
                        </a:lnTo>
                        <a:lnTo>
                          <a:pt x="21842" y="3137"/>
                        </a:lnTo>
                        <a:close/>
                        <a:moveTo>
                          <a:pt x="16592" y="6034"/>
                        </a:moveTo>
                        <a:lnTo>
                          <a:pt x="15567" y="6758"/>
                        </a:lnTo>
                        <a:lnTo>
                          <a:pt x="14541" y="7482"/>
                        </a:lnTo>
                        <a:lnTo>
                          <a:pt x="73308" y="41451"/>
                        </a:lnTo>
                        <a:lnTo>
                          <a:pt x="73489" y="40184"/>
                        </a:lnTo>
                        <a:lnTo>
                          <a:pt x="73549" y="38916"/>
                        </a:lnTo>
                        <a:lnTo>
                          <a:pt x="16592" y="6034"/>
                        </a:lnTo>
                        <a:close/>
                        <a:moveTo>
                          <a:pt x="12188" y="9412"/>
                        </a:moveTo>
                        <a:lnTo>
                          <a:pt x="11343" y="10197"/>
                        </a:lnTo>
                        <a:lnTo>
                          <a:pt x="10438" y="11041"/>
                        </a:lnTo>
                        <a:lnTo>
                          <a:pt x="72282" y="46760"/>
                        </a:lnTo>
                        <a:lnTo>
                          <a:pt x="72584" y="45553"/>
                        </a:lnTo>
                        <a:lnTo>
                          <a:pt x="72825" y="44407"/>
                        </a:lnTo>
                        <a:lnTo>
                          <a:pt x="12188" y="9412"/>
                        </a:lnTo>
                        <a:close/>
                        <a:moveTo>
                          <a:pt x="8568" y="13214"/>
                        </a:moveTo>
                        <a:lnTo>
                          <a:pt x="7783" y="14119"/>
                        </a:lnTo>
                        <a:lnTo>
                          <a:pt x="7120" y="15024"/>
                        </a:lnTo>
                        <a:lnTo>
                          <a:pt x="70532" y="51647"/>
                        </a:lnTo>
                        <a:lnTo>
                          <a:pt x="70955" y="50561"/>
                        </a:lnTo>
                        <a:lnTo>
                          <a:pt x="71377" y="49475"/>
                        </a:lnTo>
                        <a:lnTo>
                          <a:pt x="8568" y="13214"/>
                        </a:lnTo>
                        <a:close/>
                        <a:moveTo>
                          <a:pt x="5551" y="17377"/>
                        </a:moveTo>
                        <a:lnTo>
                          <a:pt x="4948" y="18342"/>
                        </a:lnTo>
                        <a:lnTo>
                          <a:pt x="4344" y="19368"/>
                        </a:lnTo>
                        <a:lnTo>
                          <a:pt x="68119" y="56172"/>
                        </a:lnTo>
                        <a:lnTo>
                          <a:pt x="68722" y="55207"/>
                        </a:lnTo>
                        <a:lnTo>
                          <a:pt x="69265" y="54181"/>
                        </a:lnTo>
                        <a:lnTo>
                          <a:pt x="5551" y="17377"/>
                        </a:lnTo>
                        <a:close/>
                        <a:moveTo>
                          <a:pt x="3137" y="21902"/>
                        </a:moveTo>
                        <a:lnTo>
                          <a:pt x="2655" y="22988"/>
                        </a:lnTo>
                        <a:lnTo>
                          <a:pt x="2232" y="24074"/>
                        </a:lnTo>
                        <a:lnTo>
                          <a:pt x="65102" y="60336"/>
                        </a:lnTo>
                        <a:lnTo>
                          <a:pt x="65826" y="59431"/>
                        </a:lnTo>
                        <a:lnTo>
                          <a:pt x="66550" y="58526"/>
                        </a:lnTo>
                        <a:lnTo>
                          <a:pt x="3137" y="21902"/>
                        </a:lnTo>
                        <a:close/>
                        <a:moveTo>
                          <a:pt x="1388" y="26789"/>
                        </a:moveTo>
                        <a:lnTo>
                          <a:pt x="1026" y="27935"/>
                        </a:lnTo>
                        <a:lnTo>
                          <a:pt x="784" y="29142"/>
                        </a:lnTo>
                        <a:lnTo>
                          <a:pt x="61422" y="64137"/>
                        </a:lnTo>
                        <a:lnTo>
                          <a:pt x="62327" y="63352"/>
                        </a:lnTo>
                        <a:lnTo>
                          <a:pt x="63172" y="62447"/>
                        </a:lnTo>
                        <a:lnTo>
                          <a:pt x="1388" y="26789"/>
                        </a:lnTo>
                        <a:close/>
                        <a:moveTo>
                          <a:pt x="302" y="32038"/>
                        </a:moveTo>
                        <a:lnTo>
                          <a:pt x="121" y="33366"/>
                        </a:lnTo>
                        <a:lnTo>
                          <a:pt x="60" y="34633"/>
                        </a:lnTo>
                        <a:lnTo>
                          <a:pt x="57078" y="67516"/>
                        </a:lnTo>
                        <a:lnTo>
                          <a:pt x="58103" y="66792"/>
                        </a:lnTo>
                        <a:lnTo>
                          <a:pt x="59189" y="66068"/>
                        </a:lnTo>
                        <a:lnTo>
                          <a:pt x="302" y="32038"/>
                        </a:lnTo>
                        <a:close/>
                        <a:moveTo>
                          <a:pt x="0" y="37830"/>
                        </a:moveTo>
                        <a:lnTo>
                          <a:pt x="60" y="39218"/>
                        </a:lnTo>
                        <a:lnTo>
                          <a:pt x="181" y="40606"/>
                        </a:lnTo>
                        <a:lnTo>
                          <a:pt x="51828" y="70412"/>
                        </a:lnTo>
                        <a:lnTo>
                          <a:pt x="53095" y="69808"/>
                        </a:lnTo>
                        <a:lnTo>
                          <a:pt x="54362" y="69205"/>
                        </a:lnTo>
                        <a:lnTo>
                          <a:pt x="0" y="37830"/>
                        </a:lnTo>
                        <a:close/>
                        <a:moveTo>
                          <a:pt x="724" y="44166"/>
                        </a:moveTo>
                        <a:lnTo>
                          <a:pt x="1086" y="45734"/>
                        </a:lnTo>
                        <a:lnTo>
                          <a:pt x="1508" y="47303"/>
                        </a:lnTo>
                        <a:lnTo>
                          <a:pt x="45372" y="72644"/>
                        </a:lnTo>
                        <a:lnTo>
                          <a:pt x="46941" y="72222"/>
                        </a:lnTo>
                        <a:lnTo>
                          <a:pt x="48510" y="71739"/>
                        </a:lnTo>
                        <a:lnTo>
                          <a:pt x="724" y="44166"/>
                        </a:lnTo>
                        <a:close/>
                        <a:moveTo>
                          <a:pt x="8688" y="60577"/>
                        </a:moveTo>
                        <a:lnTo>
                          <a:pt x="9714" y="61723"/>
                        </a:lnTo>
                        <a:lnTo>
                          <a:pt x="10800" y="62870"/>
                        </a:lnTo>
                        <a:lnTo>
                          <a:pt x="11946" y="63956"/>
                        </a:lnTo>
                        <a:lnTo>
                          <a:pt x="13153" y="64981"/>
                        </a:lnTo>
                        <a:lnTo>
                          <a:pt x="14360" y="66007"/>
                        </a:lnTo>
                        <a:lnTo>
                          <a:pt x="15627" y="66912"/>
                        </a:lnTo>
                        <a:lnTo>
                          <a:pt x="16954" y="67817"/>
                        </a:lnTo>
                        <a:lnTo>
                          <a:pt x="18282" y="68662"/>
                        </a:lnTo>
                        <a:lnTo>
                          <a:pt x="19669" y="69386"/>
                        </a:lnTo>
                        <a:lnTo>
                          <a:pt x="21118" y="70110"/>
                        </a:lnTo>
                        <a:lnTo>
                          <a:pt x="22566" y="70774"/>
                        </a:lnTo>
                        <a:lnTo>
                          <a:pt x="24074" y="71377"/>
                        </a:lnTo>
                        <a:lnTo>
                          <a:pt x="25582" y="71860"/>
                        </a:lnTo>
                        <a:lnTo>
                          <a:pt x="27151" y="72342"/>
                        </a:lnTo>
                        <a:lnTo>
                          <a:pt x="28720" y="72704"/>
                        </a:lnTo>
                        <a:lnTo>
                          <a:pt x="30289" y="73066"/>
                        </a:lnTo>
                        <a:lnTo>
                          <a:pt x="8688" y="60577"/>
                        </a:lnTo>
                        <a:close/>
                        <a:moveTo>
                          <a:pt x="2956" y="51346"/>
                        </a:moveTo>
                        <a:lnTo>
                          <a:pt x="3861" y="53276"/>
                        </a:lnTo>
                        <a:lnTo>
                          <a:pt x="4887" y="55147"/>
                        </a:lnTo>
                        <a:lnTo>
                          <a:pt x="36865" y="73609"/>
                        </a:lnTo>
                        <a:lnTo>
                          <a:pt x="38977" y="73549"/>
                        </a:lnTo>
                        <a:lnTo>
                          <a:pt x="41089" y="73368"/>
                        </a:lnTo>
                        <a:lnTo>
                          <a:pt x="2956" y="5134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4C2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5ED75658-CF31-8DE8-840C-C34BC127B652}"/>
                      </a:ext>
                    </a:extLst>
                  </p:cNvPr>
                  <p:cNvSpPr/>
                  <p:nvPr/>
                </p:nvSpPr>
                <p:spPr>
                  <a:xfrm>
                    <a:off x="6863025" y="1105318"/>
                    <a:ext cx="261257" cy="5074417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92072EBA-FE27-BF7A-C45D-3E517A7643A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456445" y="3567164"/>
                    <a:ext cx="261257" cy="5074417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CC2A377D-55F9-694A-2F54-AFB5ECD4B38D}"/>
                      </a:ext>
                    </a:extLst>
                  </p:cNvPr>
                  <p:cNvSpPr/>
                  <p:nvPr/>
                </p:nvSpPr>
                <p:spPr>
                  <a:xfrm>
                    <a:off x="1135464" y="1105319"/>
                    <a:ext cx="5767754" cy="4863402"/>
                  </a:xfrm>
                  <a:prstGeom prst="rect">
                    <a:avLst/>
                  </a:prstGeom>
                  <a:no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86C0C271-F565-F5FB-264F-6010189EA7B3}"/>
                    </a:ext>
                  </a:extLst>
                </p:cNvPr>
                <p:cNvSpPr/>
                <p:nvPr/>
              </p:nvSpPr>
              <p:spPr>
                <a:xfrm>
                  <a:off x="290845" y="6000114"/>
                  <a:ext cx="3708400" cy="28975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PT" sz="1200" spc="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SAMUEL ROLO</a:t>
                  </a:r>
                </a:p>
              </p:txBody>
            </p:sp>
          </p:grpSp>
          <p:sp>
            <p:nvSpPr>
              <p:cNvPr id="57" name="Google Shape;221;p9">
                <a:extLst>
                  <a:ext uri="{FF2B5EF4-FFF2-40B4-BE49-F238E27FC236}">
                    <a16:creationId xmlns:a16="http://schemas.microsoft.com/office/drawing/2014/main" id="{04D21831-277F-2469-6251-1AE8F98B89D4}"/>
                  </a:ext>
                </a:extLst>
              </p:cNvPr>
              <p:cNvSpPr/>
              <p:nvPr/>
            </p:nvSpPr>
            <p:spPr>
              <a:xfrm>
                <a:off x="1038670" y="946988"/>
                <a:ext cx="352525" cy="353790"/>
              </a:xfrm>
              <a:custGeom>
                <a:avLst/>
                <a:gdLst/>
                <a:ahLst/>
                <a:cxnLst/>
                <a:rect l="l" t="t" r="r" b="b"/>
                <a:pathLst>
                  <a:path w="928947" h="932303" extrusionOk="0">
                    <a:moveTo>
                      <a:pt x="169604" y="825607"/>
                    </a:moveTo>
                    <a:cubicBezTo>
                      <a:pt x="378328" y="994644"/>
                      <a:pt x="661729" y="956290"/>
                      <a:pt x="823654" y="756773"/>
                    </a:cubicBezTo>
                    <a:cubicBezTo>
                      <a:pt x="985579" y="557256"/>
                      <a:pt x="959226" y="227501"/>
                      <a:pt x="755074" y="102723"/>
                    </a:cubicBezTo>
                    <a:cubicBezTo>
                      <a:pt x="550921" y="-22054"/>
                      <a:pt x="250249" y="-69044"/>
                      <a:pt x="101404" y="171557"/>
                    </a:cubicBezTo>
                    <a:cubicBezTo>
                      <a:pt x="-47439" y="412159"/>
                      <a:pt x="-38740" y="656634"/>
                      <a:pt x="169604" y="82560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147;p11">
                <a:extLst>
                  <a:ext uri="{FF2B5EF4-FFF2-40B4-BE49-F238E27FC236}">
                    <a16:creationId xmlns:a16="http://schemas.microsoft.com/office/drawing/2014/main" id="{60A18415-2B5B-4C96-56BB-8E6EC6AD96A2}"/>
                  </a:ext>
                </a:extLst>
              </p:cNvPr>
              <p:cNvSpPr/>
              <p:nvPr/>
            </p:nvSpPr>
            <p:spPr>
              <a:xfrm>
                <a:off x="444319" y="808918"/>
                <a:ext cx="703418" cy="347829"/>
              </a:xfrm>
              <a:custGeom>
                <a:avLst/>
                <a:gdLst/>
                <a:ahLst/>
                <a:cxnLst/>
                <a:rect l="l" t="t" r="r" b="b"/>
                <a:pathLst>
                  <a:path w="256043" h="125260" extrusionOk="0">
                    <a:moveTo>
                      <a:pt x="122835" y="3891"/>
                    </a:moveTo>
                    <a:cubicBezTo>
                      <a:pt x="106677" y="35258"/>
                      <a:pt x="90541" y="66632"/>
                      <a:pt x="74404" y="98013"/>
                    </a:cubicBezTo>
                    <a:cubicBezTo>
                      <a:pt x="67103" y="82972"/>
                      <a:pt x="59737" y="67939"/>
                      <a:pt x="52348" y="52914"/>
                    </a:cubicBezTo>
                    <a:cubicBezTo>
                      <a:pt x="49783" y="47630"/>
                      <a:pt x="41583" y="45218"/>
                      <a:pt x="38602" y="51708"/>
                    </a:cubicBezTo>
                    <a:cubicBezTo>
                      <a:pt x="30007" y="70416"/>
                      <a:pt x="17598" y="87110"/>
                      <a:pt x="2141" y="100709"/>
                    </a:cubicBezTo>
                    <a:cubicBezTo>
                      <a:pt x="-4787" y="106848"/>
                      <a:pt x="6723" y="116802"/>
                      <a:pt x="13629" y="110685"/>
                    </a:cubicBezTo>
                    <a:cubicBezTo>
                      <a:pt x="26258" y="99453"/>
                      <a:pt x="36979" y="86235"/>
                      <a:pt x="45354" y="71550"/>
                    </a:cubicBezTo>
                    <a:lnTo>
                      <a:pt x="67432" y="116670"/>
                    </a:lnTo>
                    <a:cubicBezTo>
                      <a:pt x="70107" y="122174"/>
                      <a:pt x="77978" y="124147"/>
                      <a:pt x="81179" y="117876"/>
                    </a:cubicBezTo>
                    <a:lnTo>
                      <a:pt x="128580" y="25793"/>
                    </a:lnTo>
                    <a:cubicBezTo>
                      <a:pt x="139147" y="55900"/>
                      <a:pt x="147259" y="86822"/>
                      <a:pt x="152784" y="118249"/>
                    </a:cubicBezTo>
                    <a:cubicBezTo>
                      <a:pt x="153969" y="125024"/>
                      <a:pt x="163462" y="128422"/>
                      <a:pt x="166970" y="121318"/>
                    </a:cubicBezTo>
                    <a:cubicBezTo>
                      <a:pt x="177515" y="99979"/>
                      <a:pt x="188039" y="78638"/>
                      <a:pt x="198585" y="57299"/>
                    </a:cubicBezTo>
                    <a:cubicBezTo>
                      <a:pt x="214107" y="75321"/>
                      <a:pt x="228819" y="94022"/>
                      <a:pt x="242434" y="113469"/>
                    </a:cubicBezTo>
                    <a:cubicBezTo>
                      <a:pt x="247959" y="121297"/>
                      <a:pt x="260259" y="113711"/>
                      <a:pt x="254580" y="105686"/>
                    </a:cubicBezTo>
                    <a:cubicBezTo>
                      <a:pt x="238509" y="82896"/>
                      <a:pt x="221145" y="61039"/>
                      <a:pt x="202575" y="40220"/>
                    </a:cubicBezTo>
                    <a:cubicBezTo>
                      <a:pt x="199023" y="36229"/>
                      <a:pt x="192512" y="35089"/>
                      <a:pt x="189705" y="40746"/>
                    </a:cubicBezTo>
                    <a:lnTo>
                      <a:pt x="163001" y="94899"/>
                    </a:lnTo>
                    <a:cubicBezTo>
                      <a:pt x="156468" y="64295"/>
                      <a:pt x="147566" y="34241"/>
                      <a:pt x="136407" y="5009"/>
                    </a:cubicBezTo>
                    <a:cubicBezTo>
                      <a:pt x="134324" y="-823"/>
                      <a:pt x="125861" y="-2029"/>
                      <a:pt x="122835" y="38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5BB0E78D-4680-674D-0EF1-12C243EFA184}"/>
                  </a:ext>
                </a:extLst>
              </p:cNvPr>
              <p:cNvGrpSpPr/>
              <p:nvPr/>
            </p:nvGrpSpPr>
            <p:grpSpPr>
              <a:xfrm>
                <a:off x="441853" y="1110527"/>
                <a:ext cx="722144" cy="627163"/>
                <a:chOff x="4744277" y="1982989"/>
                <a:chExt cx="1163023" cy="1083834"/>
              </a:xfrm>
            </p:grpSpPr>
            <p:pic>
              <p:nvPicPr>
                <p:cNvPr id="62" name="Picture 61">
                  <a:extLst>
                    <a:ext uri="{FF2B5EF4-FFF2-40B4-BE49-F238E27FC236}">
                      <a16:creationId xmlns:a16="http://schemas.microsoft.com/office/drawing/2014/main" id="{8A46EAFC-CEAC-3C25-2389-DDC04716C1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3735" t="24338" r="32579" b="35787"/>
                <a:stretch/>
              </p:blipFill>
              <p:spPr>
                <a:xfrm>
                  <a:off x="4780148" y="2435292"/>
                  <a:ext cx="439910" cy="622225"/>
                </a:xfrm>
                <a:prstGeom prst="rect">
                  <a:avLst/>
                </a:prstGeom>
              </p:spPr>
            </p:pic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FD49EFFF-4EE8-96E1-E66D-52759716D0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0703" r="35611" b="84068"/>
                <a:stretch/>
              </p:blipFill>
              <p:spPr>
                <a:xfrm>
                  <a:off x="4744277" y="1982989"/>
                  <a:ext cx="1002571" cy="566612"/>
                </a:xfrm>
                <a:prstGeom prst="rect">
                  <a:avLst/>
                </a:prstGeom>
              </p:spPr>
            </p:pic>
            <p:pic>
              <p:nvPicPr>
                <p:cNvPr id="64" name="Picture 63">
                  <a:extLst>
                    <a:ext uri="{FF2B5EF4-FFF2-40B4-BE49-F238E27FC236}">
                      <a16:creationId xmlns:a16="http://schemas.microsoft.com/office/drawing/2014/main" id="{7B166C95-83CF-D848-172E-081A1A253A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</a:extLst>
                </a:blip>
                <a:srcRect l="31758" t="71116" r="27892" b="21057"/>
                <a:stretch/>
              </p:blipFill>
              <p:spPr>
                <a:xfrm>
                  <a:off x="4841576" y="2819797"/>
                  <a:ext cx="1065724" cy="247026"/>
                </a:xfrm>
                <a:prstGeom prst="rect">
                  <a:avLst/>
                </a:prstGeom>
              </p:spPr>
            </p:pic>
          </p:grp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5D8DE2-3C53-7763-0FFE-96B878FE70C4}"/>
                </a:ext>
              </a:extLst>
            </p:cNvPr>
            <p:cNvSpPr/>
            <p:nvPr/>
          </p:nvSpPr>
          <p:spPr>
            <a:xfrm>
              <a:off x="1176626" y="1156747"/>
              <a:ext cx="5259677" cy="47057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t-PT" sz="2800" b="1" dirty="0"/>
                <a:t>DIGITALIZAÇÃO E EMPATIA, É POSSÍVEL UM EQUILÍBRIO?</a:t>
              </a:r>
              <a:endParaRPr lang="pt-PT" sz="2800" dirty="0"/>
            </a:p>
            <a:p>
              <a:endParaRPr lang="pt-PT" sz="2800" dirty="0"/>
            </a:p>
            <a:p>
              <a:r>
                <a:rPr lang="pt-PT" sz="2800" b="1" dirty="0">
                  <a:highlight>
                    <a:srgbClr val="F98650"/>
                  </a:highlight>
                </a:rPr>
                <a:t>Ter tecnologia </a:t>
              </a:r>
              <a:r>
                <a:rPr lang="pt-PT" sz="2800" dirty="0"/>
                <a:t>para otimizar processos </a:t>
              </a:r>
              <a:r>
                <a:rPr lang="pt-PT" sz="2800" b="1" dirty="0">
                  <a:highlight>
                    <a:srgbClr val="F98650"/>
                  </a:highlight>
                </a:rPr>
                <a:t>não é suficiente</a:t>
              </a:r>
              <a:r>
                <a:rPr lang="pt-PT" sz="2800" dirty="0"/>
                <a:t>, para que uma equipa seja produtiva é essencial um </a:t>
              </a:r>
              <a:r>
                <a:rPr lang="pt-PT" sz="2800" b="1" dirty="0">
                  <a:highlight>
                    <a:srgbClr val="F98650"/>
                  </a:highlight>
                </a:rPr>
                <a:t>ambiente seguro</a:t>
              </a:r>
              <a:r>
                <a:rPr lang="pt-PT" sz="2800" dirty="0"/>
                <a:t> e uma </a:t>
              </a:r>
              <a:r>
                <a:rPr lang="pt-PT" sz="2800" b="1" dirty="0">
                  <a:highlight>
                    <a:srgbClr val="F98650"/>
                  </a:highlight>
                </a:rPr>
                <a:t>experiência personalizada</a:t>
              </a:r>
              <a:r>
                <a:rPr lang="pt-PT" sz="2800" dirty="0"/>
                <a:t> para potenciar a aprendizagem…</a:t>
              </a:r>
              <a:endParaRPr lang="pt-PT" sz="2800" b="1" kern="500" spc="100" dirty="0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322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4493B-AAFD-C0E0-570B-71BF807B6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438AFC2-B8F6-882A-EF90-0C4501ADD15F}"/>
              </a:ext>
            </a:extLst>
          </p:cNvPr>
          <p:cNvGrpSpPr/>
          <p:nvPr/>
        </p:nvGrpSpPr>
        <p:grpSpPr>
          <a:xfrm>
            <a:off x="178390" y="182340"/>
            <a:ext cx="7911362" cy="6452140"/>
            <a:chOff x="178390" y="182340"/>
            <a:chExt cx="7911362" cy="645214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9F989E-D748-BDDE-FA4E-71502E0C83D3}"/>
                </a:ext>
              </a:extLst>
            </p:cNvPr>
            <p:cNvGrpSpPr/>
            <p:nvPr/>
          </p:nvGrpSpPr>
          <p:grpSpPr>
            <a:xfrm>
              <a:off x="178390" y="182340"/>
              <a:ext cx="7911362" cy="6452140"/>
              <a:chOff x="178390" y="182340"/>
              <a:chExt cx="7911362" cy="645214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53D72CF4-BF26-CE1A-7B68-AEF3FB028B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6592"/>
              <a:stretch/>
            </p:blipFill>
            <p:spPr>
              <a:xfrm>
                <a:off x="178390" y="182340"/>
                <a:ext cx="7911362" cy="6452140"/>
              </a:xfrm>
              <a:prstGeom prst="rect">
                <a:avLst/>
              </a:prstGeom>
            </p:spPr>
          </p:pic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0A42F783-1A33-402B-73CF-AFA321FFA146}"/>
                  </a:ext>
                </a:extLst>
              </p:cNvPr>
              <p:cNvGrpSpPr/>
              <p:nvPr/>
            </p:nvGrpSpPr>
            <p:grpSpPr>
              <a:xfrm>
                <a:off x="290845" y="1105318"/>
                <a:ext cx="7418165" cy="5184547"/>
                <a:chOff x="290845" y="1105318"/>
                <a:chExt cx="7418165" cy="5184547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D346564D-6188-8AD3-B789-8E9A82C6E75D}"/>
                    </a:ext>
                  </a:extLst>
                </p:cNvPr>
                <p:cNvGrpSpPr/>
                <p:nvPr/>
              </p:nvGrpSpPr>
              <p:grpSpPr>
                <a:xfrm>
                  <a:off x="1135464" y="1105318"/>
                  <a:ext cx="6573546" cy="5129683"/>
                  <a:chOff x="1135464" y="1105318"/>
                  <a:chExt cx="6573546" cy="5129683"/>
                </a:xfrm>
              </p:grpSpPr>
              <p:sp>
                <p:nvSpPr>
                  <p:cNvPr id="31" name="Google Shape;38;p3">
                    <a:extLst>
                      <a:ext uri="{FF2B5EF4-FFF2-40B4-BE49-F238E27FC236}">
                        <a16:creationId xmlns:a16="http://schemas.microsoft.com/office/drawing/2014/main" id="{A95418B4-A7B6-395C-4C4C-7EEB6536EE8E}"/>
                      </a:ext>
                    </a:extLst>
                  </p:cNvPr>
                  <p:cNvSpPr/>
                  <p:nvPr/>
                </p:nvSpPr>
                <p:spPr>
                  <a:xfrm rot="5400000" flipH="1">
                    <a:off x="6591826" y="5107511"/>
                    <a:ext cx="1079718" cy="1154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10" h="73610" extrusionOk="0">
                        <a:moveTo>
                          <a:pt x="43502" y="603"/>
                        </a:moveTo>
                        <a:lnTo>
                          <a:pt x="64801" y="12851"/>
                        </a:lnTo>
                        <a:lnTo>
                          <a:pt x="63775" y="11705"/>
                        </a:lnTo>
                        <a:lnTo>
                          <a:pt x="62689" y="10619"/>
                        </a:lnTo>
                        <a:lnTo>
                          <a:pt x="61542" y="9533"/>
                        </a:lnTo>
                        <a:lnTo>
                          <a:pt x="60396" y="8507"/>
                        </a:lnTo>
                        <a:lnTo>
                          <a:pt x="59189" y="7542"/>
                        </a:lnTo>
                        <a:lnTo>
                          <a:pt x="57922" y="6637"/>
                        </a:lnTo>
                        <a:lnTo>
                          <a:pt x="56655" y="5792"/>
                        </a:lnTo>
                        <a:lnTo>
                          <a:pt x="55328" y="4948"/>
                        </a:lnTo>
                        <a:lnTo>
                          <a:pt x="53940" y="4223"/>
                        </a:lnTo>
                        <a:lnTo>
                          <a:pt x="52552" y="3499"/>
                        </a:lnTo>
                        <a:lnTo>
                          <a:pt x="51104" y="2896"/>
                        </a:lnTo>
                        <a:lnTo>
                          <a:pt x="49656" y="2293"/>
                        </a:lnTo>
                        <a:lnTo>
                          <a:pt x="48148" y="1750"/>
                        </a:lnTo>
                        <a:lnTo>
                          <a:pt x="46640" y="1327"/>
                        </a:lnTo>
                        <a:lnTo>
                          <a:pt x="45131" y="905"/>
                        </a:lnTo>
                        <a:lnTo>
                          <a:pt x="43502" y="603"/>
                        </a:lnTo>
                        <a:close/>
                        <a:moveTo>
                          <a:pt x="36805" y="0"/>
                        </a:moveTo>
                        <a:lnTo>
                          <a:pt x="34693" y="60"/>
                        </a:lnTo>
                        <a:lnTo>
                          <a:pt x="32642" y="241"/>
                        </a:lnTo>
                        <a:lnTo>
                          <a:pt x="70593" y="22143"/>
                        </a:lnTo>
                        <a:lnTo>
                          <a:pt x="70593" y="22143"/>
                        </a:lnTo>
                        <a:lnTo>
                          <a:pt x="69688" y="20212"/>
                        </a:lnTo>
                        <a:lnTo>
                          <a:pt x="68662" y="18342"/>
                        </a:lnTo>
                        <a:lnTo>
                          <a:pt x="36865" y="0"/>
                        </a:lnTo>
                        <a:close/>
                        <a:moveTo>
                          <a:pt x="28358" y="965"/>
                        </a:moveTo>
                        <a:lnTo>
                          <a:pt x="26789" y="1388"/>
                        </a:lnTo>
                        <a:lnTo>
                          <a:pt x="25220" y="1870"/>
                        </a:lnTo>
                        <a:lnTo>
                          <a:pt x="72886" y="29383"/>
                        </a:lnTo>
                        <a:lnTo>
                          <a:pt x="72524" y="27754"/>
                        </a:lnTo>
                        <a:lnTo>
                          <a:pt x="72101" y="26186"/>
                        </a:lnTo>
                        <a:lnTo>
                          <a:pt x="28358" y="965"/>
                        </a:lnTo>
                        <a:close/>
                        <a:moveTo>
                          <a:pt x="21842" y="3137"/>
                        </a:moveTo>
                        <a:lnTo>
                          <a:pt x="20574" y="3741"/>
                        </a:lnTo>
                        <a:lnTo>
                          <a:pt x="19368" y="4344"/>
                        </a:lnTo>
                        <a:lnTo>
                          <a:pt x="73610" y="35719"/>
                        </a:lnTo>
                        <a:lnTo>
                          <a:pt x="73549" y="34271"/>
                        </a:lnTo>
                        <a:lnTo>
                          <a:pt x="73429" y="32883"/>
                        </a:lnTo>
                        <a:lnTo>
                          <a:pt x="21842" y="3137"/>
                        </a:lnTo>
                        <a:close/>
                        <a:moveTo>
                          <a:pt x="16592" y="6034"/>
                        </a:moveTo>
                        <a:lnTo>
                          <a:pt x="15567" y="6758"/>
                        </a:lnTo>
                        <a:lnTo>
                          <a:pt x="14541" y="7482"/>
                        </a:lnTo>
                        <a:lnTo>
                          <a:pt x="73308" y="41451"/>
                        </a:lnTo>
                        <a:lnTo>
                          <a:pt x="73489" y="40184"/>
                        </a:lnTo>
                        <a:lnTo>
                          <a:pt x="73549" y="38916"/>
                        </a:lnTo>
                        <a:lnTo>
                          <a:pt x="16592" y="6034"/>
                        </a:lnTo>
                        <a:close/>
                        <a:moveTo>
                          <a:pt x="12188" y="9412"/>
                        </a:moveTo>
                        <a:lnTo>
                          <a:pt x="11343" y="10197"/>
                        </a:lnTo>
                        <a:lnTo>
                          <a:pt x="10438" y="11041"/>
                        </a:lnTo>
                        <a:lnTo>
                          <a:pt x="72282" y="46760"/>
                        </a:lnTo>
                        <a:lnTo>
                          <a:pt x="72584" y="45553"/>
                        </a:lnTo>
                        <a:lnTo>
                          <a:pt x="72825" y="44407"/>
                        </a:lnTo>
                        <a:lnTo>
                          <a:pt x="12188" y="9412"/>
                        </a:lnTo>
                        <a:close/>
                        <a:moveTo>
                          <a:pt x="8568" y="13214"/>
                        </a:moveTo>
                        <a:lnTo>
                          <a:pt x="7783" y="14119"/>
                        </a:lnTo>
                        <a:lnTo>
                          <a:pt x="7120" y="15024"/>
                        </a:lnTo>
                        <a:lnTo>
                          <a:pt x="70532" y="51647"/>
                        </a:lnTo>
                        <a:lnTo>
                          <a:pt x="70955" y="50561"/>
                        </a:lnTo>
                        <a:lnTo>
                          <a:pt x="71377" y="49475"/>
                        </a:lnTo>
                        <a:lnTo>
                          <a:pt x="8568" y="13214"/>
                        </a:lnTo>
                        <a:close/>
                        <a:moveTo>
                          <a:pt x="5551" y="17377"/>
                        </a:moveTo>
                        <a:lnTo>
                          <a:pt x="4948" y="18342"/>
                        </a:lnTo>
                        <a:lnTo>
                          <a:pt x="4344" y="19368"/>
                        </a:lnTo>
                        <a:lnTo>
                          <a:pt x="68119" y="56172"/>
                        </a:lnTo>
                        <a:lnTo>
                          <a:pt x="68722" y="55207"/>
                        </a:lnTo>
                        <a:lnTo>
                          <a:pt x="69265" y="54181"/>
                        </a:lnTo>
                        <a:lnTo>
                          <a:pt x="5551" y="17377"/>
                        </a:lnTo>
                        <a:close/>
                        <a:moveTo>
                          <a:pt x="3137" y="21902"/>
                        </a:moveTo>
                        <a:lnTo>
                          <a:pt x="2655" y="22988"/>
                        </a:lnTo>
                        <a:lnTo>
                          <a:pt x="2232" y="24074"/>
                        </a:lnTo>
                        <a:lnTo>
                          <a:pt x="65102" y="60336"/>
                        </a:lnTo>
                        <a:lnTo>
                          <a:pt x="65826" y="59431"/>
                        </a:lnTo>
                        <a:lnTo>
                          <a:pt x="66550" y="58526"/>
                        </a:lnTo>
                        <a:lnTo>
                          <a:pt x="3137" y="21902"/>
                        </a:lnTo>
                        <a:close/>
                        <a:moveTo>
                          <a:pt x="1388" y="26789"/>
                        </a:moveTo>
                        <a:lnTo>
                          <a:pt x="1026" y="27935"/>
                        </a:lnTo>
                        <a:lnTo>
                          <a:pt x="784" y="29142"/>
                        </a:lnTo>
                        <a:lnTo>
                          <a:pt x="61422" y="64137"/>
                        </a:lnTo>
                        <a:lnTo>
                          <a:pt x="62327" y="63352"/>
                        </a:lnTo>
                        <a:lnTo>
                          <a:pt x="63172" y="62447"/>
                        </a:lnTo>
                        <a:lnTo>
                          <a:pt x="1388" y="26789"/>
                        </a:lnTo>
                        <a:close/>
                        <a:moveTo>
                          <a:pt x="302" y="32038"/>
                        </a:moveTo>
                        <a:lnTo>
                          <a:pt x="121" y="33366"/>
                        </a:lnTo>
                        <a:lnTo>
                          <a:pt x="60" y="34633"/>
                        </a:lnTo>
                        <a:lnTo>
                          <a:pt x="57078" y="67516"/>
                        </a:lnTo>
                        <a:lnTo>
                          <a:pt x="58103" y="66792"/>
                        </a:lnTo>
                        <a:lnTo>
                          <a:pt x="59189" y="66068"/>
                        </a:lnTo>
                        <a:lnTo>
                          <a:pt x="302" y="32038"/>
                        </a:lnTo>
                        <a:close/>
                        <a:moveTo>
                          <a:pt x="0" y="37830"/>
                        </a:moveTo>
                        <a:lnTo>
                          <a:pt x="60" y="39218"/>
                        </a:lnTo>
                        <a:lnTo>
                          <a:pt x="181" y="40606"/>
                        </a:lnTo>
                        <a:lnTo>
                          <a:pt x="51828" y="70412"/>
                        </a:lnTo>
                        <a:lnTo>
                          <a:pt x="53095" y="69808"/>
                        </a:lnTo>
                        <a:lnTo>
                          <a:pt x="54362" y="69205"/>
                        </a:lnTo>
                        <a:lnTo>
                          <a:pt x="0" y="37830"/>
                        </a:lnTo>
                        <a:close/>
                        <a:moveTo>
                          <a:pt x="724" y="44166"/>
                        </a:moveTo>
                        <a:lnTo>
                          <a:pt x="1086" y="45734"/>
                        </a:lnTo>
                        <a:lnTo>
                          <a:pt x="1508" y="47303"/>
                        </a:lnTo>
                        <a:lnTo>
                          <a:pt x="45372" y="72644"/>
                        </a:lnTo>
                        <a:lnTo>
                          <a:pt x="46941" y="72222"/>
                        </a:lnTo>
                        <a:lnTo>
                          <a:pt x="48510" y="71739"/>
                        </a:lnTo>
                        <a:lnTo>
                          <a:pt x="724" y="44166"/>
                        </a:lnTo>
                        <a:close/>
                        <a:moveTo>
                          <a:pt x="8688" y="60577"/>
                        </a:moveTo>
                        <a:lnTo>
                          <a:pt x="9714" y="61723"/>
                        </a:lnTo>
                        <a:lnTo>
                          <a:pt x="10800" y="62870"/>
                        </a:lnTo>
                        <a:lnTo>
                          <a:pt x="11946" y="63956"/>
                        </a:lnTo>
                        <a:lnTo>
                          <a:pt x="13153" y="64981"/>
                        </a:lnTo>
                        <a:lnTo>
                          <a:pt x="14360" y="66007"/>
                        </a:lnTo>
                        <a:lnTo>
                          <a:pt x="15627" y="66912"/>
                        </a:lnTo>
                        <a:lnTo>
                          <a:pt x="16954" y="67817"/>
                        </a:lnTo>
                        <a:lnTo>
                          <a:pt x="18282" y="68662"/>
                        </a:lnTo>
                        <a:lnTo>
                          <a:pt x="19669" y="69386"/>
                        </a:lnTo>
                        <a:lnTo>
                          <a:pt x="21118" y="70110"/>
                        </a:lnTo>
                        <a:lnTo>
                          <a:pt x="22566" y="70774"/>
                        </a:lnTo>
                        <a:lnTo>
                          <a:pt x="24074" y="71377"/>
                        </a:lnTo>
                        <a:lnTo>
                          <a:pt x="25582" y="71860"/>
                        </a:lnTo>
                        <a:lnTo>
                          <a:pt x="27151" y="72342"/>
                        </a:lnTo>
                        <a:lnTo>
                          <a:pt x="28720" y="72704"/>
                        </a:lnTo>
                        <a:lnTo>
                          <a:pt x="30289" y="73066"/>
                        </a:lnTo>
                        <a:lnTo>
                          <a:pt x="8688" y="60577"/>
                        </a:lnTo>
                        <a:close/>
                        <a:moveTo>
                          <a:pt x="2956" y="51346"/>
                        </a:moveTo>
                        <a:lnTo>
                          <a:pt x="3861" y="53276"/>
                        </a:lnTo>
                        <a:lnTo>
                          <a:pt x="4887" y="55147"/>
                        </a:lnTo>
                        <a:lnTo>
                          <a:pt x="36865" y="73609"/>
                        </a:lnTo>
                        <a:lnTo>
                          <a:pt x="38977" y="73549"/>
                        </a:lnTo>
                        <a:lnTo>
                          <a:pt x="41089" y="73368"/>
                        </a:lnTo>
                        <a:lnTo>
                          <a:pt x="2956" y="5134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4C2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B1419CC3-BE28-4D0E-C00B-D20EDBA1D0EE}"/>
                      </a:ext>
                    </a:extLst>
                  </p:cNvPr>
                  <p:cNvSpPr/>
                  <p:nvPr/>
                </p:nvSpPr>
                <p:spPr>
                  <a:xfrm>
                    <a:off x="6863025" y="1105318"/>
                    <a:ext cx="261257" cy="5074417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B130DF75-72FF-DFE6-D815-B22192FAA425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456445" y="3567164"/>
                    <a:ext cx="261257" cy="5074417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71A390FA-E2E3-E878-2FA1-5DB800605390}"/>
                      </a:ext>
                    </a:extLst>
                  </p:cNvPr>
                  <p:cNvSpPr/>
                  <p:nvPr/>
                </p:nvSpPr>
                <p:spPr>
                  <a:xfrm>
                    <a:off x="1135464" y="1105319"/>
                    <a:ext cx="5767754" cy="4863402"/>
                  </a:xfrm>
                  <a:prstGeom prst="rect">
                    <a:avLst/>
                  </a:prstGeom>
                  <a:noFill/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PT" dirty="0"/>
                  </a:p>
                </p:txBody>
              </p:sp>
            </p:grp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6DAF35EA-A692-E99A-777E-208063D11B78}"/>
                    </a:ext>
                  </a:extLst>
                </p:cNvPr>
                <p:cNvSpPr/>
                <p:nvPr/>
              </p:nvSpPr>
              <p:spPr>
                <a:xfrm>
                  <a:off x="290845" y="6000114"/>
                  <a:ext cx="3708400" cy="28975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pt-PT" sz="1200" spc="4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SAMUEL ROLO</a:t>
                  </a:r>
                </a:p>
              </p:txBody>
            </p:sp>
          </p:grpSp>
          <p:sp>
            <p:nvSpPr>
              <p:cNvPr id="57" name="Google Shape;221;p9">
                <a:extLst>
                  <a:ext uri="{FF2B5EF4-FFF2-40B4-BE49-F238E27FC236}">
                    <a16:creationId xmlns:a16="http://schemas.microsoft.com/office/drawing/2014/main" id="{AFFEDC14-8D6F-F981-E662-C522C17F277C}"/>
                  </a:ext>
                </a:extLst>
              </p:cNvPr>
              <p:cNvSpPr/>
              <p:nvPr/>
            </p:nvSpPr>
            <p:spPr>
              <a:xfrm>
                <a:off x="1038670" y="946988"/>
                <a:ext cx="352525" cy="353790"/>
              </a:xfrm>
              <a:custGeom>
                <a:avLst/>
                <a:gdLst/>
                <a:ahLst/>
                <a:cxnLst/>
                <a:rect l="l" t="t" r="r" b="b"/>
                <a:pathLst>
                  <a:path w="928947" h="932303" extrusionOk="0">
                    <a:moveTo>
                      <a:pt x="169604" y="825607"/>
                    </a:moveTo>
                    <a:cubicBezTo>
                      <a:pt x="378328" y="994644"/>
                      <a:pt x="661729" y="956290"/>
                      <a:pt x="823654" y="756773"/>
                    </a:cubicBezTo>
                    <a:cubicBezTo>
                      <a:pt x="985579" y="557256"/>
                      <a:pt x="959226" y="227501"/>
                      <a:pt x="755074" y="102723"/>
                    </a:cubicBezTo>
                    <a:cubicBezTo>
                      <a:pt x="550921" y="-22054"/>
                      <a:pt x="250249" y="-69044"/>
                      <a:pt x="101404" y="171557"/>
                    </a:cubicBezTo>
                    <a:cubicBezTo>
                      <a:pt x="-47439" y="412159"/>
                      <a:pt x="-38740" y="656634"/>
                      <a:pt x="169604" y="82560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147;p11">
                <a:extLst>
                  <a:ext uri="{FF2B5EF4-FFF2-40B4-BE49-F238E27FC236}">
                    <a16:creationId xmlns:a16="http://schemas.microsoft.com/office/drawing/2014/main" id="{312394F7-0B47-1299-6DD1-7A0C020B6AEB}"/>
                  </a:ext>
                </a:extLst>
              </p:cNvPr>
              <p:cNvSpPr/>
              <p:nvPr/>
            </p:nvSpPr>
            <p:spPr>
              <a:xfrm>
                <a:off x="444319" y="808918"/>
                <a:ext cx="703418" cy="347829"/>
              </a:xfrm>
              <a:custGeom>
                <a:avLst/>
                <a:gdLst/>
                <a:ahLst/>
                <a:cxnLst/>
                <a:rect l="l" t="t" r="r" b="b"/>
                <a:pathLst>
                  <a:path w="256043" h="125260" extrusionOk="0">
                    <a:moveTo>
                      <a:pt x="122835" y="3891"/>
                    </a:moveTo>
                    <a:cubicBezTo>
                      <a:pt x="106677" y="35258"/>
                      <a:pt x="90541" y="66632"/>
                      <a:pt x="74404" y="98013"/>
                    </a:cubicBezTo>
                    <a:cubicBezTo>
                      <a:pt x="67103" y="82972"/>
                      <a:pt x="59737" y="67939"/>
                      <a:pt x="52348" y="52914"/>
                    </a:cubicBezTo>
                    <a:cubicBezTo>
                      <a:pt x="49783" y="47630"/>
                      <a:pt x="41583" y="45218"/>
                      <a:pt x="38602" y="51708"/>
                    </a:cubicBezTo>
                    <a:cubicBezTo>
                      <a:pt x="30007" y="70416"/>
                      <a:pt x="17598" y="87110"/>
                      <a:pt x="2141" y="100709"/>
                    </a:cubicBezTo>
                    <a:cubicBezTo>
                      <a:pt x="-4787" y="106848"/>
                      <a:pt x="6723" y="116802"/>
                      <a:pt x="13629" y="110685"/>
                    </a:cubicBezTo>
                    <a:cubicBezTo>
                      <a:pt x="26258" y="99453"/>
                      <a:pt x="36979" y="86235"/>
                      <a:pt x="45354" y="71550"/>
                    </a:cubicBezTo>
                    <a:lnTo>
                      <a:pt x="67432" y="116670"/>
                    </a:lnTo>
                    <a:cubicBezTo>
                      <a:pt x="70107" y="122174"/>
                      <a:pt x="77978" y="124147"/>
                      <a:pt x="81179" y="117876"/>
                    </a:cubicBezTo>
                    <a:lnTo>
                      <a:pt x="128580" y="25793"/>
                    </a:lnTo>
                    <a:cubicBezTo>
                      <a:pt x="139147" y="55900"/>
                      <a:pt x="147259" y="86822"/>
                      <a:pt x="152784" y="118249"/>
                    </a:cubicBezTo>
                    <a:cubicBezTo>
                      <a:pt x="153969" y="125024"/>
                      <a:pt x="163462" y="128422"/>
                      <a:pt x="166970" y="121318"/>
                    </a:cubicBezTo>
                    <a:cubicBezTo>
                      <a:pt x="177515" y="99979"/>
                      <a:pt x="188039" y="78638"/>
                      <a:pt x="198585" y="57299"/>
                    </a:cubicBezTo>
                    <a:cubicBezTo>
                      <a:pt x="214107" y="75321"/>
                      <a:pt x="228819" y="94022"/>
                      <a:pt x="242434" y="113469"/>
                    </a:cubicBezTo>
                    <a:cubicBezTo>
                      <a:pt x="247959" y="121297"/>
                      <a:pt x="260259" y="113711"/>
                      <a:pt x="254580" y="105686"/>
                    </a:cubicBezTo>
                    <a:cubicBezTo>
                      <a:pt x="238509" y="82896"/>
                      <a:pt x="221145" y="61039"/>
                      <a:pt x="202575" y="40220"/>
                    </a:cubicBezTo>
                    <a:cubicBezTo>
                      <a:pt x="199023" y="36229"/>
                      <a:pt x="192512" y="35089"/>
                      <a:pt x="189705" y="40746"/>
                    </a:cubicBezTo>
                    <a:lnTo>
                      <a:pt x="163001" y="94899"/>
                    </a:lnTo>
                    <a:cubicBezTo>
                      <a:pt x="156468" y="64295"/>
                      <a:pt x="147566" y="34241"/>
                      <a:pt x="136407" y="5009"/>
                    </a:cubicBezTo>
                    <a:cubicBezTo>
                      <a:pt x="134324" y="-823"/>
                      <a:pt x="125861" y="-2029"/>
                      <a:pt x="122835" y="38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84664188-4526-198F-E900-F08B63F10F33}"/>
                  </a:ext>
                </a:extLst>
              </p:cNvPr>
              <p:cNvGrpSpPr/>
              <p:nvPr/>
            </p:nvGrpSpPr>
            <p:grpSpPr>
              <a:xfrm>
                <a:off x="441853" y="1110527"/>
                <a:ext cx="722144" cy="627163"/>
                <a:chOff x="4744277" y="1982989"/>
                <a:chExt cx="1163023" cy="1083834"/>
              </a:xfrm>
            </p:grpSpPr>
            <p:pic>
              <p:nvPicPr>
                <p:cNvPr id="62" name="Picture 61">
                  <a:extLst>
                    <a:ext uri="{FF2B5EF4-FFF2-40B4-BE49-F238E27FC236}">
                      <a16:creationId xmlns:a16="http://schemas.microsoft.com/office/drawing/2014/main" id="{32B9070A-2600-0F35-4B59-4089B22F83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3735" t="24338" r="32579" b="35787"/>
                <a:stretch/>
              </p:blipFill>
              <p:spPr>
                <a:xfrm>
                  <a:off x="4780148" y="2435292"/>
                  <a:ext cx="439910" cy="622225"/>
                </a:xfrm>
                <a:prstGeom prst="rect">
                  <a:avLst/>
                </a:prstGeom>
              </p:spPr>
            </p:pic>
            <p:pic>
              <p:nvPicPr>
                <p:cNvPr id="63" name="Picture 62">
                  <a:extLst>
                    <a:ext uri="{FF2B5EF4-FFF2-40B4-BE49-F238E27FC236}">
                      <a16:creationId xmlns:a16="http://schemas.microsoft.com/office/drawing/2014/main" id="{7CB31182-0D21-4E9B-6043-1D91599DAF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0703" r="35611" b="84068"/>
                <a:stretch/>
              </p:blipFill>
              <p:spPr>
                <a:xfrm>
                  <a:off x="4744277" y="1982989"/>
                  <a:ext cx="1002571" cy="566612"/>
                </a:xfrm>
                <a:prstGeom prst="rect">
                  <a:avLst/>
                </a:prstGeom>
              </p:spPr>
            </p:pic>
            <p:pic>
              <p:nvPicPr>
                <p:cNvPr id="64" name="Picture 63">
                  <a:extLst>
                    <a:ext uri="{FF2B5EF4-FFF2-40B4-BE49-F238E27FC236}">
                      <a16:creationId xmlns:a16="http://schemas.microsoft.com/office/drawing/2014/main" id="{2AEB8824-827D-DA53-53C6-090162513C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GlowEdges/>
                          </a14:imgEffect>
                        </a14:imgLayer>
                      </a14:imgProps>
                    </a:ext>
                  </a:extLst>
                </a:blip>
                <a:srcRect l="31758" t="71116" r="27892" b="21057"/>
                <a:stretch/>
              </p:blipFill>
              <p:spPr>
                <a:xfrm>
                  <a:off x="4841576" y="2819797"/>
                  <a:ext cx="1065724" cy="247026"/>
                </a:xfrm>
                <a:prstGeom prst="rect">
                  <a:avLst/>
                </a:prstGeom>
              </p:spPr>
            </p:pic>
          </p:grp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EADFDF6-3BEB-B698-715D-DEB897580710}"/>
                </a:ext>
              </a:extLst>
            </p:cNvPr>
            <p:cNvSpPr/>
            <p:nvPr/>
          </p:nvSpPr>
          <p:spPr>
            <a:xfrm>
              <a:off x="1176626" y="1156747"/>
              <a:ext cx="5259677" cy="47057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t-PT" sz="2800" b="1" dirty="0"/>
                <a:t>DIGITALIZAÇÃO E EMPATIA, É POSSÍVEL UM EQUILÍBRIO?</a:t>
              </a:r>
              <a:endParaRPr lang="pt-PT" sz="2800" dirty="0"/>
            </a:p>
            <a:p>
              <a:endParaRPr lang="pt-PT" sz="2800" dirty="0"/>
            </a:p>
            <a:p>
              <a:r>
                <a:rPr lang="pt-PT" sz="2800" b="1" dirty="0">
                  <a:highlight>
                    <a:srgbClr val="F98650"/>
                  </a:highlight>
                </a:rPr>
                <a:t>Ter tecnologia </a:t>
              </a:r>
              <a:r>
                <a:rPr lang="pt-PT" sz="2800" dirty="0"/>
                <a:t>para otimizar processos </a:t>
              </a:r>
              <a:r>
                <a:rPr lang="pt-PT" sz="2800" b="1" dirty="0">
                  <a:highlight>
                    <a:srgbClr val="F98650"/>
                  </a:highlight>
                </a:rPr>
                <a:t>não é suficiente</a:t>
              </a:r>
              <a:r>
                <a:rPr lang="pt-PT" sz="2800" dirty="0"/>
                <a:t>, para que uma equipa seja produtiva é essencial um </a:t>
              </a:r>
              <a:r>
                <a:rPr lang="pt-PT" sz="2800" b="1" dirty="0">
                  <a:highlight>
                    <a:srgbClr val="F98650"/>
                  </a:highlight>
                </a:rPr>
                <a:t>ambiente seguro</a:t>
              </a:r>
              <a:r>
                <a:rPr lang="pt-PT" sz="2800" dirty="0"/>
                <a:t> e uma </a:t>
              </a:r>
              <a:r>
                <a:rPr lang="pt-PT" sz="2800" b="1" dirty="0">
                  <a:highlight>
                    <a:srgbClr val="F98650"/>
                  </a:highlight>
                </a:rPr>
                <a:t>experiência personalizada</a:t>
              </a:r>
              <a:r>
                <a:rPr lang="pt-PT" sz="2800" dirty="0"/>
                <a:t> para potenciar a aprendizagem…</a:t>
              </a:r>
              <a:endParaRPr lang="pt-PT" sz="2800" b="1" kern="500" spc="100" dirty="0">
                <a:latin typeface="Gill Sans MT" panose="020B0502020104020203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665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AE630E7-64F6-D1A1-425D-AFB549401DD6}"/>
              </a:ext>
            </a:extLst>
          </p:cNvPr>
          <p:cNvGrpSpPr/>
          <p:nvPr/>
        </p:nvGrpSpPr>
        <p:grpSpPr>
          <a:xfrm>
            <a:off x="178390" y="182340"/>
            <a:ext cx="7911362" cy="6452140"/>
            <a:chOff x="178390" y="182340"/>
            <a:chExt cx="7911362" cy="645214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B255CA0-6166-DC5C-CA8E-47C9051571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592"/>
            <a:stretch/>
          </p:blipFill>
          <p:spPr>
            <a:xfrm>
              <a:off x="178390" y="182340"/>
              <a:ext cx="7911362" cy="6452140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C1FD5EF-2F11-8682-F564-4C5E778A9119}"/>
                </a:ext>
              </a:extLst>
            </p:cNvPr>
            <p:cNvGrpSpPr/>
            <p:nvPr/>
          </p:nvGrpSpPr>
          <p:grpSpPr>
            <a:xfrm>
              <a:off x="1921920" y="5664429"/>
              <a:ext cx="5141843" cy="403151"/>
              <a:chOff x="1921920" y="5664429"/>
              <a:chExt cx="5141843" cy="403151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0211434F-BC78-CB42-964B-3403EB8BCF44}"/>
                  </a:ext>
                </a:extLst>
              </p:cNvPr>
              <p:cNvGrpSpPr/>
              <p:nvPr/>
            </p:nvGrpSpPr>
            <p:grpSpPr>
              <a:xfrm>
                <a:off x="1921920" y="5664429"/>
                <a:ext cx="940550" cy="399918"/>
                <a:chOff x="1892622" y="5149823"/>
                <a:chExt cx="1251871" cy="532291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E36C5BCA-0A18-E14F-6F2D-C142BF390A27}"/>
                    </a:ext>
                  </a:extLst>
                </p:cNvPr>
                <p:cNvSpPr/>
                <p:nvPr/>
              </p:nvSpPr>
              <p:spPr>
                <a:xfrm>
                  <a:off x="1892622" y="5473566"/>
                  <a:ext cx="1251871" cy="20854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kern="400" spc="100" dirty="0"/>
                    <a:t>LIKE</a:t>
                  </a:r>
                </a:p>
              </p:txBody>
            </p:sp>
            <p:pic>
              <p:nvPicPr>
                <p:cNvPr id="13" name="Picture 12" descr="A white line drawing of a hand with a heart above it&#10;&#10;Description automatically generated">
                  <a:extLst>
                    <a:ext uri="{FF2B5EF4-FFF2-40B4-BE49-F238E27FC236}">
                      <a16:creationId xmlns:a16="http://schemas.microsoft.com/office/drawing/2014/main" id="{FBF07669-7DBA-5C56-EAB1-E6F2A76DAB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11097" y="5149823"/>
                  <a:ext cx="299590" cy="299590"/>
                </a:xfrm>
                <a:prstGeom prst="rect">
                  <a:avLst/>
                </a:prstGeom>
              </p:spPr>
            </p:pic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37173FE1-6D08-5033-6D15-3B4C15399539}"/>
                  </a:ext>
                </a:extLst>
              </p:cNvPr>
              <p:cNvGrpSpPr/>
              <p:nvPr/>
            </p:nvGrpSpPr>
            <p:grpSpPr>
              <a:xfrm>
                <a:off x="3322351" y="5664429"/>
                <a:ext cx="940550" cy="399918"/>
                <a:chOff x="3791419" y="5149823"/>
                <a:chExt cx="1251871" cy="532291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E979337E-5033-0867-EB71-F4F93455F741}"/>
                    </a:ext>
                  </a:extLst>
                </p:cNvPr>
                <p:cNvSpPr/>
                <p:nvPr/>
              </p:nvSpPr>
              <p:spPr>
                <a:xfrm>
                  <a:off x="3791419" y="5473566"/>
                  <a:ext cx="1251871" cy="20854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kern="400" spc="100" dirty="0"/>
                    <a:t>COMMENT</a:t>
                  </a:r>
                </a:p>
              </p:txBody>
            </p:sp>
            <p:pic>
              <p:nvPicPr>
                <p:cNvPr id="15" name="Picture 14" descr="A white line on a black background&#10;&#10;Description automatically generated">
                  <a:extLst>
                    <a:ext uri="{FF2B5EF4-FFF2-40B4-BE49-F238E27FC236}">
                      <a16:creationId xmlns:a16="http://schemas.microsoft.com/office/drawing/2014/main" id="{D0F8DE0C-DD86-C9A0-3BB3-9652E2AF83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50625" y="5149823"/>
                  <a:ext cx="299591" cy="299591"/>
                </a:xfrm>
                <a:prstGeom prst="rect">
                  <a:avLst/>
                </a:prstGeom>
              </p:spPr>
            </p:pic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94F6A61-74B4-0B02-AE62-4DC61C887A2F}"/>
                  </a:ext>
                </a:extLst>
              </p:cNvPr>
              <p:cNvGrpSpPr/>
              <p:nvPr/>
            </p:nvGrpSpPr>
            <p:grpSpPr>
              <a:xfrm>
                <a:off x="4722782" y="5676354"/>
                <a:ext cx="940550" cy="389686"/>
                <a:chOff x="5690216" y="5163441"/>
                <a:chExt cx="1251871" cy="518673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A3421FF-30BA-BA03-6831-355D1C02F6F8}"/>
                    </a:ext>
                  </a:extLst>
                </p:cNvPr>
                <p:cNvSpPr/>
                <p:nvPr/>
              </p:nvSpPr>
              <p:spPr>
                <a:xfrm>
                  <a:off x="5690216" y="5473566"/>
                  <a:ext cx="1251871" cy="20854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kern="400" spc="100" dirty="0"/>
                    <a:t>REPOST</a:t>
                  </a:r>
                </a:p>
              </p:txBody>
            </p:sp>
            <p:pic>
              <p:nvPicPr>
                <p:cNvPr id="19" name="Picture 18" descr="A white arrows in a rectangle&#10;&#10;Description automatically generated">
                  <a:extLst>
                    <a:ext uri="{FF2B5EF4-FFF2-40B4-BE49-F238E27FC236}">
                      <a16:creationId xmlns:a16="http://schemas.microsoft.com/office/drawing/2014/main" id="{9FDDEBCB-4B0F-1DE3-E405-90CE94F522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79974" y="5163441"/>
                  <a:ext cx="272355" cy="272355"/>
                </a:xfrm>
                <a:prstGeom prst="rect">
                  <a:avLst/>
                </a:prstGeom>
              </p:spPr>
            </p:pic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094D22E-02EE-AC4A-5963-AD473AAC30CA}"/>
                  </a:ext>
                </a:extLst>
              </p:cNvPr>
              <p:cNvGrpSpPr/>
              <p:nvPr/>
            </p:nvGrpSpPr>
            <p:grpSpPr>
              <a:xfrm>
                <a:off x="6123213" y="5687195"/>
                <a:ext cx="940550" cy="380385"/>
                <a:chOff x="7059859" y="5175821"/>
                <a:chExt cx="1251871" cy="506293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3D343F4-E4E0-8765-AA23-5F6BA48509EF}"/>
                    </a:ext>
                  </a:extLst>
                </p:cNvPr>
                <p:cNvSpPr/>
                <p:nvPr/>
              </p:nvSpPr>
              <p:spPr>
                <a:xfrm>
                  <a:off x="7059859" y="5473566"/>
                  <a:ext cx="1251871" cy="208548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kern="400" spc="100" dirty="0"/>
                    <a:t>SEND</a:t>
                  </a:r>
                </a:p>
              </p:txBody>
            </p:sp>
            <p:pic>
              <p:nvPicPr>
                <p:cNvPr id="25" name="Picture 24" descr="A white line on a black background&#10;&#10;Description automatically generated">
                  <a:extLst>
                    <a:ext uri="{FF2B5EF4-FFF2-40B4-BE49-F238E27FC236}">
                      <a16:creationId xmlns:a16="http://schemas.microsoft.com/office/drawing/2014/main" id="{B157822C-8F11-6321-387C-CBF42DBBAC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61997" y="5175821"/>
                  <a:ext cx="247595" cy="247595"/>
                </a:xfrm>
                <a:prstGeom prst="rect">
                  <a:avLst/>
                </a:prstGeom>
              </p:spPr>
            </p:pic>
          </p:grp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4051FD8-14F1-809C-B91F-352D2220950B}"/>
                </a:ext>
              </a:extLst>
            </p:cNvPr>
            <p:cNvSpPr/>
            <p:nvPr/>
          </p:nvSpPr>
          <p:spPr>
            <a:xfrm>
              <a:off x="1921920" y="5179312"/>
              <a:ext cx="5141843" cy="37509"/>
            </a:xfrm>
            <a:custGeom>
              <a:avLst/>
              <a:gdLst>
                <a:gd name="connsiteX0" fmla="*/ 0 w 5141843"/>
                <a:gd name="connsiteY0" fmla="*/ 0 h 37509"/>
                <a:gd name="connsiteX1" fmla="*/ 5141843 w 5141843"/>
                <a:gd name="connsiteY1" fmla="*/ 0 h 37509"/>
                <a:gd name="connsiteX2" fmla="*/ 5141843 w 5141843"/>
                <a:gd name="connsiteY2" fmla="*/ 37509 h 37509"/>
                <a:gd name="connsiteX3" fmla="*/ 0 w 5141843"/>
                <a:gd name="connsiteY3" fmla="*/ 37509 h 37509"/>
                <a:gd name="connsiteX4" fmla="*/ 0 w 5141843"/>
                <a:gd name="connsiteY4" fmla="*/ 0 h 3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43" h="37509" fill="none" extrusionOk="0">
                  <a:moveTo>
                    <a:pt x="0" y="0"/>
                  </a:moveTo>
                  <a:cubicBezTo>
                    <a:pt x="2101827" y="111579"/>
                    <a:pt x="3999400" y="-26594"/>
                    <a:pt x="5141843" y="0"/>
                  </a:cubicBezTo>
                  <a:cubicBezTo>
                    <a:pt x="5144851" y="13740"/>
                    <a:pt x="5139195" y="27198"/>
                    <a:pt x="5141843" y="37509"/>
                  </a:cubicBezTo>
                  <a:cubicBezTo>
                    <a:pt x="3015396" y="145911"/>
                    <a:pt x="1204052" y="174283"/>
                    <a:pt x="0" y="37509"/>
                  </a:cubicBezTo>
                  <a:cubicBezTo>
                    <a:pt x="-3307" y="19288"/>
                    <a:pt x="-2133" y="9823"/>
                    <a:pt x="0" y="0"/>
                  </a:cubicBezTo>
                  <a:close/>
                </a:path>
                <a:path w="5141843" h="37509" stroke="0" extrusionOk="0">
                  <a:moveTo>
                    <a:pt x="0" y="0"/>
                  </a:moveTo>
                  <a:cubicBezTo>
                    <a:pt x="959819" y="-127719"/>
                    <a:pt x="4198029" y="-42817"/>
                    <a:pt x="5141843" y="0"/>
                  </a:cubicBezTo>
                  <a:cubicBezTo>
                    <a:pt x="5141869" y="14232"/>
                    <a:pt x="5140199" y="22602"/>
                    <a:pt x="5141843" y="37509"/>
                  </a:cubicBezTo>
                  <a:cubicBezTo>
                    <a:pt x="3794917" y="64873"/>
                    <a:pt x="1074762" y="-25348"/>
                    <a:pt x="0" y="37509"/>
                  </a:cubicBezTo>
                  <a:cubicBezTo>
                    <a:pt x="-210" y="29390"/>
                    <a:pt x="1860" y="17893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  <a:extLst>
                <a:ext uri="{C807C97D-BFC1-408E-A445-0C87EB9F89A2}">
                  <ask:lineSketchStyleProps xmlns:ask="http://schemas.microsoft.com/office/drawing/2018/sketchyshapes" sd="2478400752">
                    <a:prstGeom prst="rect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85993F0-CD82-692B-6C69-79498AE12985}"/>
                </a:ext>
              </a:extLst>
            </p:cNvPr>
            <p:cNvGrpSpPr/>
            <p:nvPr/>
          </p:nvGrpSpPr>
          <p:grpSpPr>
            <a:xfrm>
              <a:off x="2761491" y="3479679"/>
              <a:ext cx="3430430" cy="1344365"/>
              <a:chOff x="2739350" y="3456489"/>
              <a:chExt cx="2835066" cy="1111045"/>
            </a:xfrm>
          </p:grpSpPr>
          <p:sp>
            <p:nvSpPr>
              <p:cNvPr id="41" name="Google Shape;221;p9">
                <a:extLst>
                  <a:ext uri="{FF2B5EF4-FFF2-40B4-BE49-F238E27FC236}">
                    <a16:creationId xmlns:a16="http://schemas.microsoft.com/office/drawing/2014/main" id="{1B371F27-384B-B630-C453-75072A82B53D}"/>
                  </a:ext>
                </a:extLst>
              </p:cNvPr>
              <p:cNvSpPr/>
              <p:nvPr/>
            </p:nvSpPr>
            <p:spPr>
              <a:xfrm>
                <a:off x="4455533" y="3797924"/>
                <a:ext cx="469212" cy="470895"/>
              </a:xfrm>
              <a:custGeom>
                <a:avLst/>
                <a:gdLst/>
                <a:ahLst/>
                <a:cxnLst/>
                <a:rect l="l" t="t" r="r" b="b"/>
                <a:pathLst>
                  <a:path w="928947" h="932303" extrusionOk="0">
                    <a:moveTo>
                      <a:pt x="169604" y="825607"/>
                    </a:moveTo>
                    <a:cubicBezTo>
                      <a:pt x="378328" y="994644"/>
                      <a:pt x="661729" y="956290"/>
                      <a:pt x="823654" y="756773"/>
                    </a:cubicBezTo>
                    <a:cubicBezTo>
                      <a:pt x="985579" y="557256"/>
                      <a:pt x="959226" y="227501"/>
                      <a:pt x="755074" y="102723"/>
                    </a:cubicBezTo>
                    <a:cubicBezTo>
                      <a:pt x="550921" y="-22054"/>
                      <a:pt x="250249" y="-69044"/>
                      <a:pt x="101404" y="171557"/>
                    </a:cubicBezTo>
                    <a:cubicBezTo>
                      <a:pt x="-47439" y="412159"/>
                      <a:pt x="-38740" y="656634"/>
                      <a:pt x="169604" y="82560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3ECEA7C-EB3C-68C3-F4FC-A45535C98438}"/>
                  </a:ext>
                </a:extLst>
              </p:cNvPr>
              <p:cNvSpPr/>
              <p:nvPr/>
            </p:nvSpPr>
            <p:spPr>
              <a:xfrm>
                <a:off x="2788240" y="4247723"/>
                <a:ext cx="2786176" cy="28975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pc="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SAMUEL ROLO</a:t>
                </a:r>
              </a:p>
            </p:txBody>
          </p:sp>
          <p:sp>
            <p:nvSpPr>
              <p:cNvPr id="32" name="Google Shape;147;p11">
                <a:extLst>
                  <a:ext uri="{FF2B5EF4-FFF2-40B4-BE49-F238E27FC236}">
                    <a16:creationId xmlns:a16="http://schemas.microsoft.com/office/drawing/2014/main" id="{089D6636-5F9B-4E2F-9789-A5795E4D7C6F}"/>
                  </a:ext>
                </a:extLst>
              </p:cNvPr>
              <p:cNvSpPr/>
              <p:nvPr/>
            </p:nvSpPr>
            <p:spPr>
              <a:xfrm>
                <a:off x="3397867" y="3797081"/>
                <a:ext cx="1246149" cy="347829"/>
              </a:xfrm>
              <a:custGeom>
                <a:avLst/>
                <a:gdLst/>
                <a:ahLst/>
                <a:cxnLst/>
                <a:rect l="l" t="t" r="r" b="b"/>
                <a:pathLst>
                  <a:path w="256043" h="125260" extrusionOk="0">
                    <a:moveTo>
                      <a:pt x="122835" y="3891"/>
                    </a:moveTo>
                    <a:cubicBezTo>
                      <a:pt x="106677" y="35258"/>
                      <a:pt x="90541" y="66632"/>
                      <a:pt x="74404" y="98013"/>
                    </a:cubicBezTo>
                    <a:cubicBezTo>
                      <a:pt x="67103" y="82972"/>
                      <a:pt x="59737" y="67939"/>
                      <a:pt x="52348" y="52914"/>
                    </a:cubicBezTo>
                    <a:cubicBezTo>
                      <a:pt x="49783" y="47630"/>
                      <a:pt x="41583" y="45218"/>
                      <a:pt x="38602" y="51708"/>
                    </a:cubicBezTo>
                    <a:cubicBezTo>
                      <a:pt x="30007" y="70416"/>
                      <a:pt x="17598" y="87110"/>
                      <a:pt x="2141" y="100709"/>
                    </a:cubicBezTo>
                    <a:cubicBezTo>
                      <a:pt x="-4787" y="106848"/>
                      <a:pt x="6723" y="116802"/>
                      <a:pt x="13629" y="110685"/>
                    </a:cubicBezTo>
                    <a:cubicBezTo>
                      <a:pt x="26258" y="99453"/>
                      <a:pt x="36979" y="86235"/>
                      <a:pt x="45354" y="71550"/>
                    </a:cubicBezTo>
                    <a:lnTo>
                      <a:pt x="67432" y="116670"/>
                    </a:lnTo>
                    <a:cubicBezTo>
                      <a:pt x="70107" y="122174"/>
                      <a:pt x="77978" y="124147"/>
                      <a:pt x="81179" y="117876"/>
                    </a:cubicBezTo>
                    <a:lnTo>
                      <a:pt x="128580" y="25793"/>
                    </a:lnTo>
                    <a:cubicBezTo>
                      <a:pt x="139147" y="55900"/>
                      <a:pt x="147259" y="86822"/>
                      <a:pt x="152784" y="118249"/>
                    </a:cubicBezTo>
                    <a:cubicBezTo>
                      <a:pt x="153969" y="125024"/>
                      <a:pt x="163462" y="128422"/>
                      <a:pt x="166970" y="121318"/>
                    </a:cubicBezTo>
                    <a:cubicBezTo>
                      <a:pt x="177515" y="99979"/>
                      <a:pt x="188039" y="78638"/>
                      <a:pt x="198585" y="57299"/>
                    </a:cubicBezTo>
                    <a:cubicBezTo>
                      <a:pt x="214107" y="75321"/>
                      <a:pt x="228819" y="94022"/>
                      <a:pt x="242434" y="113469"/>
                    </a:cubicBezTo>
                    <a:cubicBezTo>
                      <a:pt x="247959" y="121297"/>
                      <a:pt x="260259" y="113711"/>
                      <a:pt x="254580" y="105686"/>
                    </a:cubicBezTo>
                    <a:cubicBezTo>
                      <a:pt x="238509" y="82896"/>
                      <a:pt x="221145" y="61039"/>
                      <a:pt x="202575" y="40220"/>
                    </a:cubicBezTo>
                    <a:cubicBezTo>
                      <a:pt x="199023" y="36229"/>
                      <a:pt x="192512" y="35089"/>
                      <a:pt x="189705" y="40746"/>
                    </a:cubicBezTo>
                    <a:lnTo>
                      <a:pt x="163001" y="94899"/>
                    </a:lnTo>
                    <a:cubicBezTo>
                      <a:pt x="156468" y="64295"/>
                      <a:pt x="147566" y="34241"/>
                      <a:pt x="136407" y="5009"/>
                    </a:cubicBezTo>
                    <a:cubicBezTo>
                      <a:pt x="134324" y="-823"/>
                      <a:pt x="125861" y="-2029"/>
                      <a:pt x="122835" y="389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4EE7046E-19D3-D0FE-3CDF-A659D83824AF}"/>
                  </a:ext>
                </a:extLst>
              </p:cNvPr>
              <p:cNvGrpSpPr/>
              <p:nvPr/>
            </p:nvGrpSpPr>
            <p:grpSpPr>
              <a:xfrm>
                <a:off x="2739350" y="3456489"/>
                <a:ext cx="647792" cy="1111045"/>
                <a:chOff x="4734672" y="2006057"/>
                <a:chExt cx="1043276" cy="1920051"/>
              </a:xfrm>
            </p:grpSpPr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40AE6F0D-D273-94D4-8322-149CE00916E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33735" t="24338" r="32579" b="35787"/>
                <a:stretch/>
              </p:blipFill>
              <p:spPr>
                <a:xfrm>
                  <a:off x="4734672" y="2450473"/>
                  <a:ext cx="1043276" cy="1475635"/>
                </a:xfrm>
                <a:prstGeom prst="rect">
                  <a:avLst/>
                </a:prstGeom>
              </p:spPr>
            </p:pic>
            <p:pic>
              <p:nvPicPr>
                <p:cNvPr id="50" name="Picture 49">
                  <a:extLst>
                    <a:ext uri="{FF2B5EF4-FFF2-40B4-BE49-F238E27FC236}">
                      <a16:creationId xmlns:a16="http://schemas.microsoft.com/office/drawing/2014/main" id="{08CF2D99-C6F1-947B-3E77-E14AC7FFB2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30703" r="35611" b="84068"/>
                <a:stretch/>
              </p:blipFill>
              <p:spPr>
                <a:xfrm>
                  <a:off x="4755024" y="2006057"/>
                  <a:ext cx="1002570" cy="566612"/>
                </a:xfrm>
                <a:prstGeom prst="rect">
                  <a:avLst/>
                </a:prstGeom>
              </p:spPr>
            </p:pic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D3520032-F29E-747B-FB81-E7A90DB6F8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artisticGlowEdges/>
                          </a14:imgEffect>
                        </a14:imgLayer>
                      </a14:imgProps>
                    </a:ext>
                  </a:extLst>
                </a:blip>
                <a:srcRect l="31758" t="71116" r="27892" b="21057"/>
                <a:stretch/>
              </p:blipFill>
              <p:spPr>
                <a:xfrm>
                  <a:off x="4926181" y="3564434"/>
                  <a:ext cx="768251" cy="17807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137F55C-8E83-6E17-32CC-23A42625302D}"/>
              </a:ext>
            </a:extLst>
          </p:cNvPr>
          <p:cNvSpPr txBox="1"/>
          <p:nvPr/>
        </p:nvSpPr>
        <p:spPr>
          <a:xfrm>
            <a:off x="1110126" y="1558365"/>
            <a:ext cx="6096000" cy="1298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PT" b="1" spc="400" dirty="0">
                <a:solidFill>
                  <a:schemeClr val="bg1"/>
                </a:solidFill>
                <a:highlight>
                  <a:srgbClr val="F95544"/>
                </a:highlight>
              </a:rPr>
              <a:t>A TECNOLOGIA FACILITA O TRABALHO, MAS SÃO AS RELAÇÕES HUMANAS QUE LHE DÃO SIGNIFICADO E PROPÓSITO</a:t>
            </a:r>
          </a:p>
        </p:txBody>
      </p:sp>
    </p:spTree>
    <p:extLst>
      <p:ext uri="{BB962C8B-B14F-4D97-AF65-F5344CB8AC3E}">
        <p14:creationId xmlns:p14="http://schemas.microsoft.com/office/powerpoint/2010/main" val="42927049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LLINECOLOR1" val="8544277"/>
  <p:tag name="FILLLINECOLOR2" val="16115137"/>
  <p:tag name="FILLLINECOLOR3" val="15453059"/>
  <p:tag name="FILLLINECOLOR4" val="14790982"/>
  <p:tag name="FILLLINECOLOR5" val="6440976"/>
  <p:tag name="FILLLINECOLOR6" val="4272139"/>
  <p:tag name="FILLLINECOLOR7" val="3305961"/>
  <p:tag name="FILLLINECOLOR8" val="14083067"/>
  <p:tag name="FILLLINECOLOR9" val="11388662"/>
  <p:tag name="FILLLINECOLOR10" val="8694514"/>
  <p:tag name="FILLLINECOLOR11" val="1396672"/>
  <p:tag name="FILLLINECOLOR12" val="931200"/>
  <p:tag name="FILLLINECOLOR13" val="15921906"/>
  <p:tag name="FILLLINECOLOR14" val="14277081"/>
  <p:tag name="FILLLINECOLOR15" val="12566463"/>
  <p:tag name="FILLLINECOLOR16" val="10921638"/>
  <p:tag name="FILLLINECOLOR17" val="8355711"/>
  <p:tag name="FILLLINECOLOR18" val="5855577"/>
  <p:tag name="FILLLINECOLOR19" val="0"/>
  <p:tag name="FILLLINECOLOR20" val="16777215"/>
  <p:tag name="FILLLINECOLOR22" val="65535"/>
  <p:tag name="FILLLINECOLOR23" val="49407"/>
  <p:tag name="FILLLINECOLOR24" val="255"/>
  <p:tag name="FONTCOLORNUMBER1" val="1"/>
  <p:tag name="FONTCOLORNUMBER2" val="7"/>
  <p:tag name="FONTCOLORNUMBER3" val="15"/>
  <p:tag name="FONTCOLORNUMBER4" val="17"/>
  <p:tag name="FONTCOLORNUMBER5" val="19"/>
  <p:tag name="FONTCOLORNUMBER6" val="20"/>
  <p:tag name="FONTCOLOR1" val="8544277"/>
  <p:tag name="FONTCOLOR2" val="3305961"/>
  <p:tag name="FONTCOLOR3" val="12566463"/>
  <p:tag name="FONTCOLOR4" val="8355711"/>
  <p:tag name="FONTCOLOR5" val="0"/>
  <p:tag name="FONTCOLOR6" val="16777215"/>
</p:tagLst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FFFFFF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10217</TotalTime>
  <Words>234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Goncalves, Samuel Rolo</dc:creator>
  <cp:lastModifiedBy>Samuel Gonçalves</cp:lastModifiedBy>
  <cp:revision>20</cp:revision>
  <dcterms:created xsi:type="dcterms:W3CDTF">2024-10-01T20:27:53Z</dcterms:created>
  <dcterms:modified xsi:type="dcterms:W3CDTF">2024-11-13T21:11:44Z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2024-10-01T20:37:33Z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cc07d603-a4cc-45b6-b99d-3d6facac9de7</vt:lpwstr>
  </property>
  <property fmtid="{D5CDD505-2E9C-101B-9397-08002B2CF9AE}" pid="8" name="MSIP_Label_ea60d57e-af5b-4752-ac57-3e4f28ca11dc_ContentBits">
    <vt:lpwstr>0</vt:lpwstr>
  </property>
</Properties>
</file>