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256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0" r:id="rId51"/>
    <p:sldId id="271" r:id="rId52"/>
    <p:sldId id="272" r:id="rId53"/>
    <p:sldId id="273" r:id="rId54"/>
    <p:sldId id="274" r:id="rId55"/>
    <p:sldId id="275" r:id="rId56"/>
    <p:sldId id="276" r:id="rId57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C56BB-D891-4B82-BDA9-668C9B01BA9A}" v="1" dt="2025-04-11T00:22:38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11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Gonçalves" userId="8aff280ff7abdd9b" providerId="LiveId" clId="{3B7C56BB-D891-4B82-BDA9-668C9B01BA9A}"/>
    <pc:docChg chg="addSld modSld sldOrd">
      <pc:chgData name="Samuel Gonçalves" userId="8aff280ff7abdd9b" providerId="LiveId" clId="{3B7C56BB-D891-4B82-BDA9-668C9B01BA9A}" dt="2025-04-11T00:22:48.537" v="1"/>
      <pc:docMkLst>
        <pc:docMk/>
      </pc:docMkLst>
      <pc:sldChg chg="add ord setBg">
        <pc:chgData name="Samuel Gonçalves" userId="8aff280ff7abdd9b" providerId="LiveId" clId="{3B7C56BB-D891-4B82-BDA9-668C9B01BA9A}" dt="2025-04-11T00:22:48.537" v="1"/>
        <pc:sldMkLst>
          <pc:docMk/>
          <pc:sldMk cId="0" sldId="276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77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78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79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80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81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82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83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84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85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86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87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88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89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90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91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92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93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94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95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96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97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98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299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300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301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302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303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304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305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306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307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308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309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310"/>
        </pc:sldMkLst>
      </pc:sldChg>
      <pc:sldChg chg="add setBg">
        <pc:chgData name="Samuel Gonçalves" userId="8aff280ff7abdd9b" providerId="LiveId" clId="{3B7C56BB-D891-4B82-BDA9-668C9B01BA9A}" dt="2025-04-11T00:22:38.302" v="0"/>
        <pc:sldMkLst>
          <pc:docMk/>
          <pc:sldMk cId="0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755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96</Words>
  <Application>Microsoft Office PowerPoint</Application>
  <PresentationFormat>Widescreen</PresentationFormat>
  <Paragraphs>76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Samuel Gonçalves</cp:lastModifiedBy>
  <cp:revision>1</cp:revision>
  <dcterms:created xsi:type="dcterms:W3CDTF">2025-04-11T00:17:20Z</dcterms:created>
  <dcterms:modified xsi:type="dcterms:W3CDTF">2025-04-11T00:22:58Z</dcterms:modified>
</cp:coreProperties>
</file>