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image/jpeg"/>
  <Default Extension="jpg" ContentType="image/jpg"/>
  <Default Extension="svg" ContentType="image/svg+xml"/>
  <Default Extension="png" ContentType="image/png"/>
  <Default Extension="gif" ContentType="image/gif"/>
  <Default Extension="m4v" ContentType="video/mp4"/>
  <Default Extension="mp4" ContentType="video/mp4"/>
  <Default Extension="vml" ContentType="application/vnd.openxmlformats-officedocument.vmlDrawing"/>
  <Default Extension="xlsx" ContentType="application/vnd.openxmlformats-officedocument.spreadsheetml.sheet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
		<Relationship Id="rId1" Type="http://schemas.openxmlformats.org/officeDocument/2006/relationships/extended-properties" Target="docProps/app.xml"/>
		<Relationship Id="rId2" Type="http://schemas.openxmlformats.org/package/2006/relationships/metadata/core-properties" Target="docProps/core.xml"/>
		<Relationship Id="rId3" Type="http://schemas.openxmlformats.org/officeDocument/2006/relationships/officeDocument" Target="ppt/presentation.xml"/>
		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2"/>
  </p:sldIdLst>
  <p:notesMasterIdLst>
    <p:notesMasterId r:id="rId3"/>
  </p:notesMasterIdLst>
  <p:sldSz cx="12192000" cy="6858000"/>
  <p:notesSz cx="6858000" cy="12192000"/>
  <p:defaultTextStyle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611"/>
    <p:restoredTop sz="94610"/>
  </p:normalViewPr>
  <p:slideViewPr>
    <p:cSldViewPr snapToGrid="0" snapToObjects="1">
      <p:cViewPr varScale="1">
        <p:scale>
          <a:sx n="136" d="100"/>
          <a:sy n="136" d="100"/>
        </p:scale>
        <p:origin x="216" y="312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notesMaster" Target="notesMasters/notesMaster1.xml"/><Relationship Id="rId4" Type="http://schemas.openxmlformats.org/officeDocument/2006/relationships/presProps" Target="presProps.xml"/><Relationship Id="rId5" Type="http://schemas.openxmlformats.org/officeDocument/2006/relationships/viewProps" Target="viewProps.xml"/><Relationship Id="rId6" Type="http://schemas.openxmlformats.org/officeDocument/2006/relationships/theme" Target="theme/theme1.xml"/><Relationship Id="rId7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
		<Relationship Id="rId1" Type="http://schemas.openxmlformats.org/officeDocument/2006/relationships/theme" Target="../theme/theme1.xml"/>
		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282F153-3F37-0F45-9E97-73ACFA13230C}" type="datetimeFigureOut">
              <a:rPr lang="en-US"/>
              <a:t>7/23/19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CE5E9CC1-C706-0F49-92D6-E571CC5EEA8F}" type="slidenum">
              <a:rPr lang="en-US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
		<Relationships xmlns="http://schemas.openxmlformats.org/package/2006/relationships">
			<Relationship Id="rId1" Type="http://schemas.openxmlformats.org/officeDocument/2006/relationships/notesMaster" Target="../notesMasters/notesMaster1.xml"/>
			<Relationship Id="rId2" Type="http://schemas.openxmlformats.org/officeDocument/2006/relationships/slide" Target="../slides/slide1.xml"/>
		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/>
            </a:r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F7021451-1387-4CA6-816F-3879F97B5CBC}" type="slidenum">
              <a:rPr lang="en-US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2408699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DEFAULT"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</p:sldLayoutIdLst>
  <p:hf sldNum="0" hdr="0" ftr="0" dt="0"/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image" Target="../media/Slide-1-image-1.png"/><Relationship Id="rId2" Type="http://schemas.openxmlformats.org/officeDocument/2006/relationships/slideLayout" Target="../slideLayouts/slideLayout1.xml"/><Relationship Id="rId3" Type="http://schemas.openxmlformats.org/officeDocument/2006/relationships/notesSlide" Target="../notesSlides/notesSlide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 name="Slide 1">
    <p:bg>
      <p:bgPr>
        <a:blipFill dpi="0" rotWithShape="1">
          <a:blip r:embed="rId1">
            <a:lum/>
          </a:blip>
          <a:srcRect/>
          <a:stretch>
            <a:fillRect/>
          </a:stretch>
        </a:blip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0</TotalTime>
  <Words>0</Words>
  <Application>Microsoft Office PowerPoint</Application>
  <PresentationFormat>On-screen Show (16:9)</PresentationFormat>
  <Paragraphs>0</Paragraphs>
  <Slides>1</Slides>
  <Notes>1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</vt:i4>
      </vt:variant>
    </vt:vector>
  </HeadingPairs>
  <TitlesOfParts>
    <vt:vector size="4" baseType="lpstr">
      <vt:lpstr>Arial</vt:lpstr>
      <vt:lpstr>Calibri</vt:lpstr>
      <vt:lpstr>Office Theme</vt:lpstr>
      <vt:lpstr>Slide 1</vt:lpstr>
    </vt:vector>
  </TitlesOfParts>
  <Company>Created by Marp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PptxGenJS Presentation</dc:title>
  <dc:subject>PptxGenJS Presentation</dc:subject>
  <dc:creator>Created by Marp</dc:creator>
  <cp:lastModifiedBy>Created by Marp</cp:lastModifiedBy>
  <cp:revision>1</cp:revision>
  <dcterms:created xsi:type="dcterms:W3CDTF">2025-04-11T17:23:58Z</dcterms:created>
  <dcterms:modified xsi:type="dcterms:W3CDTF">2025-04-11T17:23:58Z</dcterms:modified>
</cp:coreProperties>
</file>