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A5545-359C-4339-A92B-FBC8F0098396}" v="44" dt="2025-05-09T20:59:26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çalves" userId="8aff280ff7abdd9b" providerId="LiveId" clId="{25DA5545-359C-4339-A92B-FBC8F0098396}"/>
    <pc:docChg chg="undo custSel addSld delSld modSld">
      <pc:chgData name="Samuel Gonçalves" userId="8aff280ff7abdd9b" providerId="LiveId" clId="{25DA5545-359C-4339-A92B-FBC8F0098396}" dt="2025-05-09T20:59:26.966" v="821" actId="164"/>
      <pc:docMkLst>
        <pc:docMk/>
      </pc:docMkLst>
      <pc:sldChg chg="addSp modSp mod">
        <pc:chgData name="Samuel Gonçalves" userId="8aff280ff7abdd9b" providerId="LiveId" clId="{25DA5545-359C-4339-A92B-FBC8F0098396}" dt="2025-05-09T20:46:42.909" v="522" actId="790"/>
        <pc:sldMkLst>
          <pc:docMk/>
          <pc:sldMk cId="4127109036" sldId="256"/>
        </pc:sldMkLst>
        <pc:spChg chg="mod">
          <ac:chgData name="Samuel Gonçalves" userId="8aff280ff7abdd9b" providerId="LiveId" clId="{25DA5545-359C-4339-A92B-FBC8F0098396}" dt="2025-05-09T12:26:40.395" v="38" actId="1582"/>
          <ac:spMkLst>
            <pc:docMk/>
            <pc:sldMk cId="4127109036" sldId="256"/>
            <ac:spMk id="4" creationId="{5BC5C8D2-8201-B8AD-433A-0A4344C0D72E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6" creationId="{33AD3C29-1E49-8E70-0671-3A56AA37D844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7" creationId="{8CD1737F-AD8E-B753-E91A-BFC1FC471349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8" creationId="{40F35B33-9DA8-6577-2657-6440E5D55FA2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9" creationId="{BC5DD30D-9BCF-75B3-F0A5-822006A39C32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10" creationId="{800F631C-EEB2-7363-E6E1-F7FA73D2A5F3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11" creationId="{12405B36-BD7D-630C-FE0A-2F6A29C90493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12" creationId="{05BD8B14-017C-BCAC-8D26-793A2FD581AF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13" creationId="{DC306BEA-020C-5634-393C-6C0F4AB74392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17" creationId="{21D28CEC-E7C1-123B-D18B-E75E4C4B4774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19" creationId="{9490818A-AE26-1B86-05E2-CCB3733AF783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20" creationId="{C9A7000A-C2B4-34F9-95D3-0F0E3A97BAFD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26" creationId="{AAFFA49C-31B8-7986-FC48-3416850281AE}"/>
          </ac:spMkLst>
        </pc:spChg>
        <pc:spChg chg="mod">
          <ac:chgData name="Samuel Gonçalves" userId="8aff280ff7abdd9b" providerId="LiveId" clId="{25DA5545-359C-4339-A92B-FBC8F0098396}" dt="2025-05-09T12:26:40.395" v="38" actId="1582"/>
          <ac:spMkLst>
            <pc:docMk/>
            <pc:sldMk cId="4127109036" sldId="256"/>
            <ac:spMk id="27" creationId="{D63F2E69-AAC0-7CAF-6850-8A1498EE6B3A}"/>
          </ac:spMkLst>
        </pc:spChg>
        <pc:spChg chg="mod">
          <ac:chgData name="Samuel Gonçalves" userId="8aff280ff7abdd9b" providerId="LiveId" clId="{25DA5545-359C-4339-A92B-FBC8F0098396}" dt="2025-05-09T12:26:40.395" v="38" actId="1582"/>
          <ac:spMkLst>
            <pc:docMk/>
            <pc:sldMk cId="4127109036" sldId="256"/>
            <ac:spMk id="28" creationId="{EDD3EAF5-9F53-1696-FBB1-E2D37C259BAE}"/>
          </ac:spMkLst>
        </pc:spChg>
        <pc:spChg chg="mod">
          <ac:chgData name="Samuel Gonçalves" userId="8aff280ff7abdd9b" providerId="LiveId" clId="{25DA5545-359C-4339-A92B-FBC8F0098396}" dt="2025-05-09T12:28:54.537" v="170" actId="14100"/>
          <ac:spMkLst>
            <pc:docMk/>
            <pc:sldMk cId="4127109036" sldId="256"/>
            <ac:spMk id="33" creationId="{A6B7238E-CC70-8C29-67B7-767969A677E3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34" creationId="{ACC57B0D-B626-3489-9F34-72137793FD14}"/>
          </ac:spMkLst>
        </pc:spChg>
        <pc:spChg chg="mod">
          <ac:chgData name="Samuel Gonçalves" userId="8aff280ff7abdd9b" providerId="LiveId" clId="{25DA5545-359C-4339-A92B-FBC8F0098396}" dt="2025-05-09T12:26:42.984" v="39" actId="1582"/>
          <ac:spMkLst>
            <pc:docMk/>
            <pc:sldMk cId="4127109036" sldId="256"/>
            <ac:spMk id="35" creationId="{ABC4F425-2C46-5758-1019-49C0C624A628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38" creationId="{EC0494ED-5E05-91F5-D42A-EB76F96493F5}"/>
          </ac:spMkLst>
        </pc:spChg>
        <pc:spChg chg="mod">
          <ac:chgData name="Samuel Gonçalves" userId="8aff280ff7abdd9b" providerId="LiveId" clId="{25DA5545-359C-4339-A92B-FBC8F0098396}" dt="2025-05-09T12:28:57.408" v="171" actId="14100"/>
          <ac:spMkLst>
            <pc:docMk/>
            <pc:sldMk cId="4127109036" sldId="256"/>
            <ac:spMk id="40" creationId="{3DA9480C-C5E8-2065-D9A0-57FF752E4D79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41" creationId="{EB4C4922-F580-0EE6-E300-E69901EB2AB5}"/>
          </ac:spMkLst>
        </pc:spChg>
        <pc:spChg chg="mod">
          <ac:chgData name="Samuel Gonçalves" userId="8aff280ff7abdd9b" providerId="LiveId" clId="{25DA5545-359C-4339-A92B-FBC8F0098396}" dt="2025-05-09T12:26:40.395" v="38" actId="1582"/>
          <ac:spMkLst>
            <pc:docMk/>
            <pc:sldMk cId="4127109036" sldId="256"/>
            <ac:spMk id="42" creationId="{A3A82E2B-A3B6-35E2-C096-52CB8054E823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48" creationId="{0E660758-C72A-D1EF-1E5D-6F22116B0690}"/>
          </ac:spMkLst>
        </pc:spChg>
        <pc:spChg chg="add mod ord">
          <ac:chgData name="Samuel Gonçalves" userId="8aff280ff7abdd9b" providerId="LiveId" clId="{25DA5545-359C-4339-A92B-FBC8F0098396}" dt="2025-05-09T12:31:44.219" v="361" actId="167"/>
          <ac:spMkLst>
            <pc:docMk/>
            <pc:sldMk cId="4127109036" sldId="256"/>
            <ac:spMk id="62" creationId="{63F24CFA-D181-AC5E-167C-2C45593BE4E6}"/>
          </ac:spMkLst>
        </pc:spChg>
        <pc:spChg chg="add mod">
          <ac:chgData name="Samuel Gonçalves" userId="8aff280ff7abdd9b" providerId="LiveId" clId="{25DA5545-359C-4339-A92B-FBC8F0098396}" dt="2025-05-09T20:46:42.909" v="522" actId="790"/>
          <ac:spMkLst>
            <pc:docMk/>
            <pc:sldMk cId="4127109036" sldId="256"/>
            <ac:spMk id="65" creationId="{19DA0115-F5E6-E175-2D8F-9ADD97378BCC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75" creationId="{2F262C82-EDC6-FAEE-301B-87CC8268E746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82" creationId="{AE9FE085-42AA-8976-0641-D5E1E997C126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86" creationId="{4095CFD1-E74A-8808-790A-98F2C4164156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87" creationId="{AD97855D-866F-198E-C38D-B63377696BCC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88" creationId="{54D1B7B6-C118-5BF7-351B-9AEC1EAC8B38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89" creationId="{672126AE-EF98-70AD-AF90-BAFAAED544F9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98" creationId="{4FC5FA91-EDB8-D724-B4D1-D287F9867441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101" creationId="{5F711B0E-78B2-0E6D-245B-75E6D8F2F437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102" creationId="{9DDB155C-1268-39C4-7EF0-F0FCBED80CCE}"/>
          </ac:spMkLst>
        </pc:spChg>
        <pc:spChg chg="mod">
          <ac:chgData name="Samuel Gonçalves" userId="8aff280ff7abdd9b" providerId="LiveId" clId="{25DA5545-359C-4339-A92B-FBC8F0098396}" dt="2025-05-09T12:31:48.960" v="362"/>
          <ac:spMkLst>
            <pc:docMk/>
            <pc:sldMk cId="4127109036" sldId="256"/>
            <ac:spMk id="103" creationId="{305FEE66-B82D-9E8D-D401-FD3CDFC23FFF}"/>
          </ac:spMkLst>
        </pc:spChg>
        <pc:grpChg chg="mod">
          <ac:chgData name="Samuel Gonçalves" userId="8aff280ff7abdd9b" providerId="LiveId" clId="{25DA5545-359C-4339-A92B-FBC8F0098396}" dt="2025-05-09T12:31:33.928" v="359" actId="164"/>
          <ac:grpSpMkLst>
            <pc:docMk/>
            <pc:sldMk cId="4127109036" sldId="256"/>
            <ac:grpSpMk id="59" creationId="{86CFC6CA-703E-4D5C-34DA-4FA93A28369D}"/>
          </ac:grpSpMkLst>
        </pc:grpChg>
        <pc:grpChg chg="add mod">
          <ac:chgData name="Samuel Gonçalves" userId="8aff280ff7abdd9b" providerId="LiveId" clId="{25DA5545-359C-4339-A92B-FBC8F0098396}" dt="2025-05-09T12:31:33.928" v="359" actId="164"/>
          <ac:grpSpMkLst>
            <pc:docMk/>
            <pc:sldMk cId="4127109036" sldId="256"/>
            <ac:grpSpMk id="66" creationId="{048F2710-E85F-4CAE-00A4-BE9CC0FFD081}"/>
          </ac:grpSpMkLst>
        </pc:grpChg>
        <pc:picChg chg="mod">
          <ac:chgData name="Samuel Gonçalves" userId="8aff280ff7abdd9b" providerId="LiveId" clId="{25DA5545-359C-4339-A92B-FBC8F0098396}" dt="2025-05-09T12:26:26.298" v="17" actId="1076"/>
          <ac:picMkLst>
            <pc:docMk/>
            <pc:sldMk cId="4127109036" sldId="256"/>
            <ac:picMk id="47" creationId="{F70264CE-B7FA-5B18-948F-06C551692378}"/>
          </ac:picMkLst>
        </pc:picChg>
        <pc:picChg chg="add mod ord modCrop">
          <ac:chgData name="Samuel Gonçalves" userId="8aff280ff7abdd9b" providerId="LiveId" clId="{25DA5545-359C-4339-A92B-FBC8F0098396}" dt="2025-05-09T12:31:33.928" v="359" actId="164"/>
          <ac:picMkLst>
            <pc:docMk/>
            <pc:sldMk cId="4127109036" sldId="256"/>
            <ac:picMk id="61" creationId="{FF7D36A8-43D5-3CFA-657D-73432154AA30}"/>
          </ac:picMkLst>
        </pc:picChg>
        <pc:picChg chg="add mod">
          <ac:chgData name="Samuel Gonçalves" userId="8aff280ff7abdd9b" providerId="LiveId" clId="{25DA5545-359C-4339-A92B-FBC8F0098396}" dt="2025-05-09T12:31:33.928" v="359" actId="164"/>
          <ac:picMkLst>
            <pc:docMk/>
            <pc:sldMk cId="4127109036" sldId="256"/>
            <ac:picMk id="64" creationId="{0ECD71F3-646C-AE58-17BD-63DFF2F6E1A2}"/>
          </ac:picMkLst>
        </pc:picChg>
      </pc:sldChg>
      <pc:sldChg chg="addSp delSp modSp add mod">
        <pc:chgData name="Samuel Gonçalves" userId="8aff280ff7abdd9b" providerId="LiveId" clId="{25DA5545-359C-4339-A92B-FBC8F0098396}" dt="2025-05-09T20:46:42.909" v="522" actId="790"/>
        <pc:sldMkLst>
          <pc:docMk/>
          <pc:sldMk cId="498432984" sldId="257"/>
        </pc:sldMkLst>
        <pc:spChg chg="add 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2" creationId="{99719ED6-F346-F10C-8F82-B90D86E68A4E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4" creationId="{E1D59C37-FF30-C5CD-2D74-AF882ED57C1F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5" creationId="{30A69D5B-59BE-10BD-7424-767FC699478B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6" creationId="{B76CD57F-679A-5B4D-E345-02295D3D7AA0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8" creationId="{D7F6E876-8F6A-72BE-1291-7E3CDDF70898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9" creationId="{80626B13-A3C3-5BB2-CA75-2577AE4A46BD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10" creationId="{1ACFD1EA-A473-A1E0-8A50-1DABF4DCDC42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11" creationId="{17A3FD95-3BE0-43D4-8624-FE066B3D40E3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13" creationId="{E83B6D49-B471-2F42-2440-DCC593C48375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24" creationId="{588EC51B-E973-12FD-748E-F4EDAF738873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26" creationId="{0EC8E65A-DFF1-8D74-2785-B8675C829694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27" creationId="{6DDBB609-B68A-0960-45C1-A6C44CEC1216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28" creationId="{0B9B35C8-0F14-530A-DF97-7971D64A40A8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33" creationId="{4BB0D10E-FFA1-B2AA-CCBB-E384900294A4}"/>
          </ac:spMkLst>
        </pc:spChg>
        <pc:spChg chg="mod">
          <ac:chgData name="Samuel Gonçalves" userId="8aff280ff7abdd9b" providerId="LiveId" clId="{25DA5545-359C-4339-A92B-FBC8F0098396}" dt="2025-05-09T12:32:44.287" v="368" actId="165"/>
          <ac:spMkLst>
            <pc:docMk/>
            <pc:sldMk cId="498432984" sldId="257"/>
            <ac:spMk id="35" creationId="{376C178C-1B01-487B-C00C-4DC615FF1E9F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43" creationId="{B54ED7D3-57EB-6D0C-B421-290ED33B4C4A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498432984" sldId="257"/>
            <ac:spMk id="48" creationId="{D97CE78D-8F03-8852-FA77-0ACC8E6D3C38}"/>
          </ac:spMkLst>
        </pc:spChg>
        <pc:grpChg chg="add del">
          <ac:chgData name="Samuel Gonçalves" userId="8aff280ff7abdd9b" providerId="LiveId" clId="{25DA5545-359C-4339-A92B-FBC8F0098396}" dt="2025-05-09T12:32:38.678" v="367" actId="478"/>
          <ac:grpSpMkLst>
            <pc:docMk/>
            <pc:sldMk cId="498432984" sldId="257"/>
            <ac:grpSpMk id="66" creationId="{539B9FA5-471C-27B2-F654-683606B16704}"/>
          </ac:grpSpMkLst>
        </pc:grpChg>
      </pc:sldChg>
      <pc:sldChg chg="add del setBg">
        <pc:chgData name="Samuel Gonçalves" userId="8aff280ff7abdd9b" providerId="LiveId" clId="{25DA5545-359C-4339-A92B-FBC8F0098396}" dt="2025-05-09T12:31:57.706" v="364"/>
        <pc:sldMkLst>
          <pc:docMk/>
          <pc:sldMk cId="2738802122" sldId="257"/>
        </pc:sldMkLst>
      </pc:sldChg>
      <pc:sldChg chg="addSp delSp modSp new mod setBg">
        <pc:chgData name="Samuel Gonçalves" userId="8aff280ff7abdd9b" providerId="LiveId" clId="{25DA5545-359C-4339-A92B-FBC8F0098396}" dt="2025-05-09T20:59:26.966" v="821" actId="164"/>
        <pc:sldMkLst>
          <pc:docMk/>
          <pc:sldMk cId="1870831930" sldId="258"/>
        </pc:sldMkLst>
        <pc:spChg chg="del">
          <ac:chgData name="Samuel Gonçalves" userId="8aff280ff7abdd9b" providerId="LiveId" clId="{25DA5545-359C-4339-A92B-FBC8F0098396}" dt="2025-05-09T20:35:11.896" v="379" actId="478"/>
          <ac:spMkLst>
            <pc:docMk/>
            <pc:sldMk cId="1870831930" sldId="258"/>
            <ac:spMk id="2" creationId="{2427D8C9-5840-F7F7-C698-F4630F104CC2}"/>
          </ac:spMkLst>
        </pc:spChg>
        <pc:spChg chg="del">
          <ac:chgData name="Samuel Gonçalves" userId="8aff280ff7abdd9b" providerId="LiveId" clId="{25DA5545-359C-4339-A92B-FBC8F0098396}" dt="2025-05-09T20:35:09.557" v="378" actId="478"/>
          <ac:spMkLst>
            <pc:docMk/>
            <pc:sldMk cId="1870831930" sldId="258"/>
            <ac:spMk id="3" creationId="{0DFD992D-1800-E092-237E-72C6EE0F140C}"/>
          </ac:spMkLst>
        </pc:spChg>
        <pc:spChg chg="mod">
          <ac:chgData name="Samuel Gonçalves" userId="8aff280ff7abdd9b" providerId="LiveId" clId="{25DA5545-359C-4339-A92B-FBC8F0098396}" dt="2025-05-09T20:59:16.562" v="819" actId="207"/>
          <ac:spMkLst>
            <pc:docMk/>
            <pc:sldMk cId="1870831930" sldId="258"/>
            <ac:spMk id="5" creationId="{BEA65211-5162-00CD-AC22-0449F4A539F5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1870831930" sldId="258"/>
            <ac:spMk id="6" creationId="{8CF32020-309C-D4AB-3EA3-25E10F290314}"/>
          </ac:spMkLst>
        </pc:spChg>
        <pc:spChg chg="del mod">
          <ac:chgData name="Samuel Gonçalves" userId="8aff280ff7abdd9b" providerId="LiveId" clId="{25DA5545-359C-4339-A92B-FBC8F0098396}" dt="2025-05-09T20:36:15.934" v="463" actId="478"/>
          <ac:spMkLst>
            <pc:docMk/>
            <pc:sldMk cId="1870831930" sldId="258"/>
            <ac:spMk id="7" creationId="{1D34047F-4294-4E2E-58A2-247898B22F3A}"/>
          </ac:spMkLst>
        </pc:spChg>
        <pc:spChg chg="mod">
          <ac:chgData name="Samuel Gonçalves" userId="8aff280ff7abdd9b" providerId="LiveId" clId="{25DA5545-359C-4339-A92B-FBC8F0098396}" dt="2025-05-09T20:56:31.632" v="748" actId="20577"/>
          <ac:spMkLst>
            <pc:docMk/>
            <pc:sldMk cId="1870831930" sldId="258"/>
            <ac:spMk id="8" creationId="{39AF9FA3-11B2-106D-AAF0-161EFF463A00}"/>
          </ac:spMkLst>
        </pc:spChg>
        <pc:spChg chg="mod topLvl">
          <ac:chgData name="Samuel Gonçalves" userId="8aff280ff7abdd9b" providerId="LiveId" clId="{25DA5545-359C-4339-A92B-FBC8F0098396}" dt="2025-05-09T20:59:26.966" v="821" actId="164"/>
          <ac:spMkLst>
            <pc:docMk/>
            <pc:sldMk cId="1870831930" sldId="258"/>
            <ac:spMk id="10" creationId="{F7B0F9A4-062B-69D2-E4EB-3CC82F4FA6D8}"/>
          </ac:spMkLst>
        </pc:spChg>
        <pc:spChg chg="mod topLvl">
          <ac:chgData name="Samuel Gonçalves" userId="8aff280ff7abdd9b" providerId="LiveId" clId="{25DA5545-359C-4339-A92B-FBC8F0098396}" dt="2025-05-09T20:59:26.966" v="821" actId="164"/>
          <ac:spMkLst>
            <pc:docMk/>
            <pc:sldMk cId="1870831930" sldId="258"/>
            <ac:spMk id="11" creationId="{5F3D968A-CE98-42DE-7C08-BB62CEDE60C6}"/>
          </ac:spMkLst>
        </pc:spChg>
        <pc:spChg chg="del mod">
          <ac:chgData name="Samuel Gonçalves" userId="8aff280ff7abdd9b" providerId="LiveId" clId="{25DA5545-359C-4339-A92B-FBC8F0098396}" dt="2025-05-09T20:46:56.265" v="524" actId="478"/>
          <ac:spMkLst>
            <pc:docMk/>
            <pc:sldMk cId="1870831930" sldId="258"/>
            <ac:spMk id="12" creationId="{03C018D8-5A95-F7BF-AD43-CCAB30947A66}"/>
          </ac:spMkLst>
        </pc:spChg>
        <pc:spChg chg="mod topLvl">
          <ac:chgData name="Samuel Gonçalves" userId="8aff280ff7abdd9b" providerId="LiveId" clId="{25DA5545-359C-4339-A92B-FBC8F0098396}" dt="2025-05-09T20:59:26.966" v="821" actId="164"/>
          <ac:spMkLst>
            <pc:docMk/>
            <pc:sldMk cId="1870831930" sldId="258"/>
            <ac:spMk id="13" creationId="{3EFAD2F8-6C7E-A384-C301-B384A8A44F71}"/>
          </ac:spMkLst>
        </pc:spChg>
        <pc:spChg chg="mod topLvl">
          <ac:chgData name="Samuel Gonçalves" userId="8aff280ff7abdd9b" providerId="LiveId" clId="{25DA5545-359C-4339-A92B-FBC8F0098396}" dt="2025-05-09T20:59:22.074" v="820" actId="207"/>
          <ac:spMkLst>
            <pc:docMk/>
            <pc:sldMk cId="1870831930" sldId="258"/>
            <ac:spMk id="15" creationId="{DD0D2D85-5870-420B-97F5-C89E6D3A9B64}"/>
          </ac:spMkLst>
        </pc:spChg>
        <pc:spChg chg="mod topLvl">
          <ac:chgData name="Samuel Gonçalves" userId="8aff280ff7abdd9b" providerId="LiveId" clId="{25DA5545-359C-4339-A92B-FBC8F0098396}" dt="2025-05-09T20:57:44.189" v="756" actId="164"/>
          <ac:spMkLst>
            <pc:docMk/>
            <pc:sldMk cId="1870831930" sldId="258"/>
            <ac:spMk id="16" creationId="{05E1E646-F922-642D-647D-9343156964A9}"/>
          </ac:spMkLst>
        </pc:spChg>
        <pc:spChg chg="del mod">
          <ac:chgData name="Samuel Gonçalves" userId="8aff280ff7abdd9b" providerId="LiveId" clId="{25DA5545-359C-4339-A92B-FBC8F0098396}" dt="2025-05-09T20:49:25.730" v="592" actId="478"/>
          <ac:spMkLst>
            <pc:docMk/>
            <pc:sldMk cId="1870831930" sldId="258"/>
            <ac:spMk id="17" creationId="{EAF32716-C7D3-2CC6-C5C6-02F95E2B0671}"/>
          </ac:spMkLst>
        </pc:spChg>
        <pc:spChg chg="mod topLvl">
          <ac:chgData name="Samuel Gonçalves" userId="8aff280ff7abdd9b" providerId="LiveId" clId="{25DA5545-359C-4339-A92B-FBC8F0098396}" dt="2025-05-09T20:57:44.189" v="756" actId="164"/>
          <ac:spMkLst>
            <pc:docMk/>
            <pc:sldMk cId="1870831930" sldId="258"/>
            <ac:spMk id="18" creationId="{47B9F2E7-5595-723F-69E5-1FC57AA26CEB}"/>
          </ac:spMkLst>
        </pc:spChg>
        <pc:spChg chg="mod">
          <ac:chgData name="Samuel Gonçalves" userId="8aff280ff7abdd9b" providerId="LiveId" clId="{25DA5545-359C-4339-A92B-FBC8F0098396}" dt="2025-05-09T20:46:42.909" v="522" actId="790"/>
          <ac:spMkLst>
            <pc:docMk/>
            <pc:sldMk cId="1870831930" sldId="258"/>
            <ac:spMk id="20" creationId="{3DBB8875-6A6B-5B17-0960-4C5F3C3B4551}"/>
          </ac:spMkLst>
        </pc:spChg>
        <pc:spChg chg="del">
          <ac:chgData name="Samuel Gonçalves" userId="8aff280ff7abdd9b" providerId="LiveId" clId="{25DA5545-359C-4339-A92B-FBC8F0098396}" dt="2025-05-09T20:46:19.873" v="486" actId="478"/>
          <ac:spMkLst>
            <pc:docMk/>
            <pc:sldMk cId="1870831930" sldId="258"/>
            <ac:spMk id="22" creationId="{51F9C3CE-771D-800C-0D7E-47EA2EE3C663}"/>
          </ac:spMkLst>
        </pc:spChg>
        <pc:spChg chg="add del mod">
          <ac:chgData name="Samuel Gonçalves" userId="8aff280ff7abdd9b" providerId="LiveId" clId="{25DA5545-359C-4339-A92B-FBC8F0098396}" dt="2025-05-09T20:47:26.946" v="573" actId="108"/>
          <ac:spMkLst>
            <pc:docMk/>
            <pc:sldMk cId="1870831930" sldId="258"/>
            <ac:spMk id="23" creationId="{9EC60A61-C01B-E03F-8AE2-793A8C46E3AF}"/>
          </ac:spMkLst>
        </pc:spChg>
        <pc:spChg chg="mod">
          <ac:chgData name="Samuel Gonçalves" userId="8aff280ff7abdd9b" providerId="LiveId" clId="{25DA5545-359C-4339-A92B-FBC8F0098396}" dt="2025-05-09T20:50:27.749" v="644" actId="571"/>
          <ac:spMkLst>
            <pc:docMk/>
            <pc:sldMk cId="1870831930" sldId="258"/>
            <ac:spMk id="25" creationId="{B799E979-423F-782C-7230-55DCDC980CB0}"/>
          </ac:spMkLst>
        </pc:spChg>
        <pc:spChg chg="mod">
          <ac:chgData name="Samuel Gonçalves" userId="8aff280ff7abdd9b" providerId="LiveId" clId="{25DA5545-359C-4339-A92B-FBC8F0098396}" dt="2025-05-09T20:50:27.749" v="644" actId="571"/>
          <ac:spMkLst>
            <pc:docMk/>
            <pc:sldMk cId="1870831930" sldId="258"/>
            <ac:spMk id="26" creationId="{282241EE-EDBA-2CCD-BBA5-41EBF5CCC114}"/>
          </ac:spMkLst>
        </pc:spChg>
        <pc:spChg chg="mod">
          <ac:chgData name="Samuel Gonçalves" userId="8aff280ff7abdd9b" providerId="LiveId" clId="{25DA5545-359C-4339-A92B-FBC8F0098396}" dt="2025-05-09T20:50:27.749" v="644" actId="571"/>
          <ac:spMkLst>
            <pc:docMk/>
            <pc:sldMk cId="1870831930" sldId="258"/>
            <ac:spMk id="27" creationId="{EBE8288E-629E-5637-89F1-A2014EF16532}"/>
          </ac:spMkLst>
        </pc:spChg>
        <pc:spChg chg="mod">
          <ac:chgData name="Samuel Gonçalves" userId="8aff280ff7abdd9b" providerId="LiveId" clId="{25DA5545-359C-4339-A92B-FBC8F0098396}" dt="2025-05-09T20:50:29.131" v="646" actId="571"/>
          <ac:spMkLst>
            <pc:docMk/>
            <pc:sldMk cId="1870831930" sldId="258"/>
            <ac:spMk id="29" creationId="{A68C79D3-DF75-E2EC-6DA7-05F966BBAD17}"/>
          </ac:spMkLst>
        </pc:spChg>
        <pc:spChg chg="mod">
          <ac:chgData name="Samuel Gonçalves" userId="8aff280ff7abdd9b" providerId="LiveId" clId="{25DA5545-359C-4339-A92B-FBC8F0098396}" dt="2025-05-09T20:50:29.131" v="646" actId="571"/>
          <ac:spMkLst>
            <pc:docMk/>
            <pc:sldMk cId="1870831930" sldId="258"/>
            <ac:spMk id="30" creationId="{6DF13EB9-92E6-4A1E-F6F3-884809D623CD}"/>
          </ac:spMkLst>
        </pc:spChg>
        <pc:spChg chg="mod">
          <ac:chgData name="Samuel Gonçalves" userId="8aff280ff7abdd9b" providerId="LiveId" clId="{25DA5545-359C-4339-A92B-FBC8F0098396}" dt="2025-05-09T20:50:29.131" v="646" actId="571"/>
          <ac:spMkLst>
            <pc:docMk/>
            <pc:sldMk cId="1870831930" sldId="258"/>
            <ac:spMk id="31" creationId="{1E3AD193-4B3B-BD7D-3731-84B65EFA7106}"/>
          </ac:spMkLst>
        </pc:spChg>
        <pc:spChg chg="mod">
          <ac:chgData name="Samuel Gonçalves" userId="8aff280ff7abdd9b" providerId="LiveId" clId="{25DA5545-359C-4339-A92B-FBC8F0098396}" dt="2025-05-09T20:50:31.287" v="648" actId="571"/>
          <ac:spMkLst>
            <pc:docMk/>
            <pc:sldMk cId="1870831930" sldId="258"/>
            <ac:spMk id="33" creationId="{BB0195E7-D7CE-6E50-5FB7-949DD36DFF5C}"/>
          </ac:spMkLst>
        </pc:spChg>
        <pc:spChg chg="mod">
          <ac:chgData name="Samuel Gonçalves" userId="8aff280ff7abdd9b" providerId="LiveId" clId="{25DA5545-359C-4339-A92B-FBC8F0098396}" dt="2025-05-09T20:50:31.287" v="648" actId="571"/>
          <ac:spMkLst>
            <pc:docMk/>
            <pc:sldMk cId="1870831930" sldId="258"/>
            <ac:spMk id="34" creationId="{41EB2FA5-C0BA-BD0D-3697-CE01676F0CD3}"/>
          </ac:spMkLst>
        </pc:spChg>
        <pc:spChg chg="mod">
          <ac:chgData name="Samuel Gonçalves" userId="8aff280ff7abdd9b" providerId="LiveId" clId="{25DA5545-359C-4339-A92B-FBC8F0098396}" dt="2025-05-09T20:50:31.287" v="648" actId="571"/>
          <ac:spMkLst>
            <pc:docMk/>
            <pc:sldMk cId="1870831930" sldId="258"/>
            <ac:spMk id="35" creationId="{C9C17976-8799-181B-56F8-65D5EF71BD11}"/>
          </ac:spMkLst>
        </pc:spChg>
        <pc:spChg chg="add del mod">
          <ac:chgData name="Samuel Gonçalves" userId="8aff280ff7abdd9b" providerId="LiveId" clId="{25DA5545-359C-4339-A92B-FBC8F0098396}" dt="2025-05-09T20:50:38.273" v="675" actId="571"/>
          <ac:spMkLst>
            <pc:docMk/>
            <pc:sldMk cId="1870831930" sldId="258"/>
            <ac:spMk id="36" creationId="{33E5B26C-F72E-1BCC-8490-94737CB4C397}"/>
          </ac:spMkLst>
        </pc:spChg>
        <pc:spChg chg="add mod">
          <ac:chgData name="Samuel Gonçalves" userId="8aff280ff7abdd9b" providerId="LiveId" clId="{25DA5545-359C-4339-A92B-FBC8F0098396}" dt="2025-05-09T20:59:26.966" v="821" actId="164"/>
          <ac:spMkLst>
            <pc:docMk/>
            <pc:sldMk cId="1870831930" sldId="258"/>
            <ac:spMk id="37" creationId="{78AB1C34-CE22-8EC3-A8C5-0F8933A6F32E}"/>
          </ac:spMkLst>
        </pc:spChg>
        <pc:spChg chg="add mod">
          <ac:chgData name="Samuel Gonçalves" userId="8aff280ff7abdd9b" providerId="LiveId" clId="{25DA5545-359C-4339-A92B-FBC8F0098396}" dt="2025-05-09T20:59:26.966" v="821" actId="164"/>
          <ac:spMkLst>
            <pc:docMk/>
            <pc:sldMk cId="1870831930" sldId="258"/>
            <ac:spMk id="38" creationId="{B2BA1323-6AAF-7C8C-6F86-EE60DC37694B}"/>
          </ac:spMkLst>
        </pc:spChg>
        <pc:spChg chg="add mod">
          <ac:chgData name="Samuel Gonçalves" userId="8aff280ff7abdd9b" providerId="LiveId" clId="{25DA5545-359C-4339-A92B-FBC8F0098396}" dt="2025-05-09T20:59:26.966" v="821" actId="164"/>
          <ac:spMkLst>
            <pc:docMk/>
            <pc:sldMk cId="1870831930" sldId="258"/>
            <ac:spMk id="39" creationId="{8ADB130D-96F3-6133-87A1-B1282054E268}"/>
          </ac:spMkLst>
        </pc:spChg>
        <pc:spChg chg="add mod">
          <ac:chgData name="Samuel Gonçalves" userId="8aff280ff7abdd9b" providerId="LiveId" clId="{25DA5545-359C-4339-A92B-FBC8F0098396}" dt="2025-05-09T20:50:52.512" v="678" actId="571"/>
          <ac:spMkLst>
            <pc:docMk/>
            <pc:sldMk cId="1870831930" sldId="258"/>
            <ac:spMk id="40" creationId="{E5267D11-3758-2B95-CB57-CC97979EAF53}"/>
          </ac:spMkLst>
        </pc:spChg>
        <pc:spChg chg="add mod">
          <ac:chgData name="Samuel Gonçalves" userId="8aff280ff7abdd9b" providerId="LiveId" clId="{25DA5545-359C-4339-A92B-FBC8F0098396}" dt="2025-05-09T20:50:52.512" v="678" actId="571"/>
          <ac:spMkLst>
            <pc:docMk/>
            <pc:sldMk cId="1870831930" sldId="258"/>
            <ac:spMk id="41" creationId="{A6C9B6DA-3FCA-FA09-9831-3E4B557E9E86}"/>
          </ac:spMkLst>
        </pc:spChg>
        <pc:spChg chg="add mod">
          <ac:chgData name="Samuel Gonçalves" userId="8aff280ff7abdd9b" providerId="LiveId" clId="{25DA5545-359C-4339-A92B-FBC8F0098396}" dt="2025-05-09T20:50:52.512" v="678" actId="571"/>
          <ac:spMkLst>
            <pc:docMk/>
            <pc:sldMk cId="1870831930" sldId="258"/>
            <ac:spMk id="42" creationId="{6D147684-ECB9-CB04-0984-0ED8EBC9A568}"/>
          </ac:spMkLst>
        </pc:spChg>
        <pc:spChg chg="add mod">
          <ac:chgData name="Samuel Gonçalves" userId="8aff280ff7abdd9b" providerId="LiveId" clId="{25DA5545-359C-4339-A92B-FBC8F0098396}" dt="2025-05-09T20:57:39.637" v="755" actId="571"/>
          <ac:spMkLst>
            <pc:docMk/>
            <pc:sldMk cId="1870831930" sldId="258"/>
            <ac:spMk id="43" creationId="{39AA822D-E1CD-9B5E-5A85-DD6FFB6C4B8B}"/>
          </ac:spMkLst>
        </pc:spChg>
        <pc:spChg chg="mod">
          <ac:chgData name="Samuel Gonçalves" userId="8aff280ff7abdd9b" providerId="LiveId" clId="{25DA5545-359C-4339-A92B-FBC8F0098396}" dt="2025-05-09T20:57:39.637" v="755" actId="571"/>
          <ac:spMkLst>
            <pc:docMk/>
            <pc:sldMk cId="1870831930" sldId="258"/>
            <ac:spMk id="45" creationId="{BFDBD50B-D71C-4E1A-6F3C-2055DCE1BF26}"/>
          </ac:spMkLst>
        </pc:spChg>
        <pc:spChg chg="mod">
          <ac:chgData name="Samuel Gonçalves" userId="8aff280ff7abdd9b" providerId="LiveId" clId="{25DA5545-359C-4339-A92B-FBC8F0098396}" dt="2025-05-09T20:57:39.637" v="755" actId="571"/>
          <ac:spMkLst>
            <pc:docMk/>
            <pc:sldMk cId="1870831930" sldId="258"/>
            <ac:spMk id="46" creationId="{A759B637-D2BC-1642-0D22-A4A7C3ED1442}"/>
          </ac:spMkLst>
        </pc:spChg>
        <pc:spChg chg="mod">
          <ac:chgData name="Samuel Gonçalves" userId="8aff280ff7abdd9b" providerId="LiveId" clId="{25DA5545-359C-4339-A92B-FBC8F0098396}" dt="2025-05-09T20:57:39.637" v="755" actId="571"/>
          <ac:spMkLst>
            <pc:docMk/>
            <pc:sldMk cId="1870831930" sldId="258"/>
            <ac:spMk id="47" creationId="{D4310E6C-A582-3C68-47D1-8D72746A8476}"/>
          </ac:spMkLst>
        </pc:spChg>
        <pc:spChg chg="add mod">
          <ac:chgData name="Samuel Gonçalves" userId="8aff280ff7abdd9b" providerId="LiveId" clId="{25DA5545-359C-4339-A92B-FBC8F0098396}" dt="2025-05-09T20:57:39.401" v="754" actId="571"/>
          <ac:spMkLst>
            <pc:docMk/>
            <pc:sldMk cId="1870831930" sldId="258"/>
            <ac:spMk id="48" creationId="{C8A5F08C-3039-CC30-F7E2-9DB799AF04E4}"/>
          </ac:spMkLst>
        </pc:spChg>
        <pc:spChg chg="mod">
          <ac:chgData name="Samuel Gonçalves" userId="8aff280ff7abdd9b" providerId="LiveId" clId="{25DA5545-359C-4339-A92B-FBC8F0098396}" dt="2025-05-09T20:57:39.401" v="754" actId="571"/>
          <ac:spMkLst>
            <pc:docMk/>
            <pc:sldMk cId="1870831930" sldId="258"/>
            <ac:spMk id="50" creationId="{D5A85E6F-47FE-9C62-D944-2C43D9B347C9}"/>
          </ac:spMkLst>
        </pc:spChg>
        <pc:spChg chg="mod">
          <ac:chgData name="Samuel Gonçalves" userId="8aff280ff7abdd9b" providerId="LiveId" clId="{25DA5545-359C-4339-A92B-FBC8F0098396}" dt="2025-05-09T20:57:39.401" v="754" actId="571"/>
          <ac:spMkLst>
            <pc:docMk/>
            <pc:sldMk cId="1870831930" sldId="258"/>
            <ac:spMk id="51" creationId="{DB020C2A-766E-A96B-214F-E37B3AE982BF}"/>
          </ac:spMkLst>
        </pc:spChg>
        <pc:spChg chg="mod">
          <ac:chgData name="Samuel Gonçalves" userId="8aff280ff7abdd9b" providerId="LiveId" clId="{25DA5545-359C-4339-A92B-FBC8F0098396}" dt="2025-05-09T20:57:39.401" v="754" actId="571"/>
          <ac:spMkLst>
            <pc:docMk/>
            <pc:sldMk cId="1870831930" sldId="258"/>
            <ac:spMk id="52" creationId="{52C3C9DC-7E89-8372-59A4-2C22983FFC74}"/>
          </ac:spMkLst>
        </pc:spChg>
        <pc:spChg chg="mod">
          <ac:chgData name="Samuel Gonçalves" userId="8aff280ff7abdd9b" providerId="LiveId" clId="{25DA5545-359C-4339-A92B-FBC8F0098396}" dt="2025-05-09T20:58:56.001" v="817" actId="207"/>
          <ac:spMkLst>
            <pc:docMk/>
            <pc:sldMk cId="1870831930" sldId="258"/>
            <ac:spMk id="55" creationId="{3DF012A6-7C66-E747-D732-01AF770C5D01}"/>
          </ac:spMkLst>
        </pc:spChg>
        <pc:spChg chg="mod">
          <ac:chgData name="Samuel Gonçalves" userId="8aff280ff7abdd9b" providerId="LiveId" clId="{25DA5545-359C-4339-A92B-FBC8F0098396}" dt="2025-05-09T20:58:56.001" v="817" actId="207"/>
          <ac:spMkLst>
            <pc:docMk/>
            <pc:sldMk cId="1870831930" sldId="258"/>
            <ac:spMk id="56" creationId="{0B8E4071-1F37-3B2E-BA6B-CAC7A888A623}"/>
          </ac:spMkLst>
        </pc:spChg>
        <pc:spChg chg="mod">
          <ac:chgData name="Samuel Gonçalves" userId="8aff280ff7abdd9b" providerId="LiveId" clId="{25DA5545-359C-4339-A92B-FBC8F0098396}" dt="2025-05-09T20:58:56.001" v="817" actId="207"/>
          <ac:spMkLst>
            <pc:docMk/>
            <pc:sldMk cId="1870831930" sldId="258"/>
            <ac:spMk id="57" creationId="{E4AF9827-2213-35CC-387B-0CE367C1DC98}"/>
          </ac:spMkLst>
        </pc:spChg>
        <pc:grpChg chg="mod ord">
          <ac:chgData name="Samuel Gonçalves" userId="8aff280ff7abdd9b" providerId="LiveId" clId="{25DA5545-359C-4339-A92B-FBC8F0098396}" dt="2025-05-09T20:59:26.966" v="821" actId="164"/>
          <ac:grpSpMkLst>
            <pc:docMk/>
            <pc:sldMk cId="1870831930" sldId="258"/>
            <ac:grpSpMk id="4" creationId="{B353B1C6-D9C8-83A9-BD2C-491B99EFDD3E}"/>
          </ac:grpSpMkLst>
        </pc:grpChg>
        <pc:grpChg chg="del mod">
          <ac:chgData name="Samuel Gonçalves" userId="8aff280ff7abdd9b" providerId="LiveId" clId="{25DA5545-359C-4339-A92B-FBC8F0098396}" dt="2025-05-09T20:47:13.229" v="569" actId="165"/>
          <ac:grpSpMkLst>
            <pc:docMk/>
            <pc:sldMk cId="1870831930" sldId="258"/>
            <ac:grpSpMk id="9" creationId="{403F391C-C12B-B117-2282-ED75C83C22F3}"/>
          </ac:grpSpMkLst>
        </pc:grpChg>
        <pc:grpChg chg="del mod">
          <ac:chgData name="Samuel Gonçalves" userId="8aff280ff7abdd9b" providerId="LiveId" clId="{25DA5545-359C-4339-A92B-FBC8F0098396}" dt="2025-05-09T20:49:46.532" v="631" actId="165"/>
          <ac:grpSpMkLst>
            <pc:docMk/>
            <pc:sldMk cId="1870831930" sldId="258"/>
            <ac:grpSpMk id="14" creationId="{9F16ABFF-BE8C-9979-EBC6-EDFA5BA99808}"/>
          </ac:grpSpMkLst>
        </pc:grpChg>
        <pc:grpChg chg="del mod">
          <ac:chgData name="Samuel Gonçalves" userId="8aff280ff7abdd9b" providerId="LiveId" clId="{25DA5545-359C-4339-A92B-FBC8F0098396}" dt="2025-05-09T20:58:10.406" v="814" actId="478"/>
          <ac:grpSpMkLst>
            <pc:docMk/>
            <pc:sldMk cId="1870831930" sldId="258"/>
            <ac:grpSpMk id="19" creationId="{CB9C6497-6DFA-7D36-98CD-CCF25EC7C82D}"/>
          </ac:grpSpMkLst>
        </pc:grpChg>
        <pc:grpChg chg="add del mod">
          <ac:chgData name="Samuel Gonçalves" userId="8aff280ff7abdd9b" providerId="LiveId" clId="{25DA5545-359C-4339-A92B-FBC8F0098396}" dt="2025-05-09T20:57:27.678" v="749" actId="478"/>
          <ac:grpSpMkLst>
            <pc:docMk/>
            <pc:sldMk cId="1870831930" sldId="258"/>
            <ac:grpSpMk id="24" creationId="{55B45F37-B6FA-9739-0F45-7BE7B92630C5}"/>
          </ac:grpSpMkLst>
        </pc:grpChg>
        <pc:grpChg chg="add mod">
          <ac:chgData name="Samuel Gonçalves" userId="8aff280ff7abdd9b" providerId="LiveId" clId="{25DA5545-359C-4339-A92B-FBC8F0098396}" dt="2025-05-09T20:50:29.131" v="646" actId="571"/>
          <ac:grpSpMkLst>
            <pc:docMk/>
            <pc:sldMk cId="1870831930" sldId="258"/>
            <ac:grpSpMk id="28" creationId="{4B091D6C-C515-9B46-1768-AB27A1A26023}"/>
          </ac:grpSpMkLst>
        </pc:grpChg>
        <pc:grpChg chg="add mod">
          <ac:chgData name="Samuel Gonçalves" userId="8aff280ff7abdd9b" providerId="LiveId" clId="{25DA5545-359C-4339-A92B-FBC8F0098396}" dt="2025-05-09T20:50:31.287" v="648" actId="571"/>
          <ac:grpSpMkLst>
            <pc:docMk/>
            <pc:sldMk cId="1870831930" sldId="258"/>
            <ac:grpSpMk id="32" creationId="{189EDB83-7684-D83A-87F1-DA36C909E254}"/>
          </ac:grpSpMkLst>
        </pc:grpChg>
        <pc:grpChg chg="add mod">
          <ac:chgData name="Samuel Gonçalves" userId="8aff280ff7abdd9b" providerId="LiveId" clId="{25DA5545-359C-4339-A92B-FBC8F0098396}" dt="2025-05-09T20:57:39.637" v="755" actId="571"/>
          <ac:grpSpMkLst>
            <pc:docMk/>
            <pc:sldMk cId="1870831930" sldId="258"/>
            <ac:grpSpMk id="44" creationId="{460EA7DA-416B-9732-CF68-229D0BA5CE25}"/>
          </ac:grpSpMkLst>
        </pc:grpChg>
        <pc:grpChg chg="add mod">
          <ac:chgData name="Samuel Gonçalves" userId="8aff280ff7abdd9b" providerId="LiveId" clId="{25DA5545-359C-4339-A92B-FBC8F0098396}" dt="2025-05-09T20:57:39.401" v="754" actId="571"/>
          <ac:grpSpMkLst>
            <pc:docMk/>
            <pc:sldMk cId="1870831930" sldId="258"/>
            <ac:grpSpMk id="49" creationId="{BC7534D2-84AA-E892-BBDC-CFFE2BCA2FDE}"/>
          </ac:grpSpMkLst>
        </pc:grpChg>
        <pc:grpChg chg="add mod">
          <ac:chgData name="Samuel Gonçalves" userId="8aff280ff7abdd9b" providerId="LiveId" clId="{25DA5545-359C-4339-A92B-FBC8F0098396}" dt="2025-05-09T20:59:26.966" v="821" actId="164"/>
          <ac:grpSpMkLst>
            <pc:docMk/>
            <pc:sldMk cId="1870831930" sldId="258"/>
            <ac:grpSpMk id="53" creationId="{D753F187-EB1B-8E09-FE3F-B652DD3F150F}"/>
          </ac:grpSpMkLst>
        </pc:grpChg>
        <pc:grpChg chg="add mod">
          <ac:chgData name="Samuel Gonçalves" userId="8aff280ff7abdd9b" providerId="LiveId" clId="{25DA5545-359C-4339-A92B-FBC8F0098396}" dt="2025-05-09T20:59:26.966" v="821" actId="164"/>
          <ac:grpSpMkLst>
            <pc:docMk/>
            <pc:sldMk cId="1870831930" sldId="258"/>
            <ac:grpSpMk id="54" creationId="{B60BF093-FC59-3CB7-9943-48028290A829}"/>
          </ac:grpSpMkLst>
        </pc:grpChg>
        <pc:grpChg chg="add mod">
          <ac:chgData name="Samuel Gonçalves" userId="8aff280ff7abdd9b" providerId="LiveId" clId="{25DA5545-359C-4339-A92B-FBC8F0098396}" dt="2025-05-09T20:59:26.966" v="821" actId="164"/>
          <ac:grpSpMkLst>
            <pc:docMk/>
            <pc:sldMk cId="1870831930" sldId="258"/>
            <ac:grpSpMk id="58" creationId="{2ADC05C5-3A56-8369-879A-B51C61734AB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9C32-1E8D-6507-E3C9-E169428A3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9EF4C-3F13-9055-CDF4-2413CE4FF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CC95-369A-A953-7844-D60A956C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BF6B-9168-20FB-6B2D-BF0B346A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81F5-F789-3309-C0D5-60E3CA5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71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BB0-AB88-DF1D-8034-F5662C3E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7E43-03A0-1515-7A5A-D630CCE78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CCC2-4FCF-0172-7EA3-BA526481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3CCF-F3C0-F901-FA65-98B8CA9D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DF8E-4EE0-3E11-73D2-E7403F0D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00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DB3E-61BE-5956-6C11-622B96687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347A-AA54-33C2-568F-111F7BA2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C45A-5248-F4A8-5FBA-E963B373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B7AD-77F6-03BB-F4D9-1635E791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ACAA-62C5-89A3-7042-48ACE7B1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96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5C18-77A6-EA4B-B4F3-ADD3298F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E54-BCFD-D1C0-26E4-359A7FA8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EE6E-251A-30D6-80F6-90C61A2A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99B7-D037-F70E-401B-7BBD3BF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49CC-926F-F04D-4401-33104002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2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7ECD-B717-F976-D636-EDC7F9BB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2BA8-B20F-5C1D-1C00-429A9B24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EC9B-7B62-8CB2-C24B-438642CF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47C9-A5A8-BB7E-C1F5-9F173DD3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8FA4-E07D-B09C-C879-4E07F87A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997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E3E2-72E4-A4FE-AD3D-C1C925B3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B7EB-1244-7E96-C124-7F00D0FEA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14CE-AACA-1104-2E94-6C55C417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9653-D719-F1F4-0AA3-F5476BB1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B603-275C-1D50-7B04-B564EED5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4376-3C38-96A4-E745-64CFBC14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34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8D1D-A469-B9FF-97C0-D89B5601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3583D-D042-C055-3243-7F907C94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874BE-93D7-2DB3-0C51-5AD1CCCD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7ADD-25C7-B27F-EC9A-810BA5629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B449-4216-EE98-1D68-4E30C3832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E4FB-7149-9886-A175-71E8823A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AA79D-2BC7-C367-6CFF-8EC8DD83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6D95-10A8-6CA3-3403-22321461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28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CD7D-FE80-4C35-6766-882EB681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9254-A4A1-68E0-D60D-AC68C70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7791A-A8E1-C34B-4259-51E1FF14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20B6-F2FC-E12B-9CE2-52EC19AA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8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A1420-076D-3BA9-BA8C-0D48A06D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20FB-CCDF-586A-E17C-DC0EEB23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F4EC-140F-CFFC-97D6-EA9AE7B6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23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163-970A-F9DE-4A69-3A7A7F9B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D377-FC10-1C1C-2AFB-CE211980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F08F2-188C-1F05-9BBF-18DC2A1F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0FB00-D11A-C06F-8E6D-09B7E1F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377A-9D45-3F78-E0CA-259C2A85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8D2C-F88F-F0AF-DC79-893601B1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62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E2CC-BB3E-55F2-7353-8BB790E1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993D0-B39C-2D95-F0F9-5880ECCFA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DEEB5-5CA6-DC30-8128-E61B944BB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C50E-0EC2-8909-8A6D-680831EA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DFEB-538E-513F-2B48-82AF275E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5C28-717A-A55D-71F1-967C8D02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99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B53E-893A-0EAD-BD5D-EF3B1A47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8AC0-912F-8FB3-EBBD-DAA36534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E3A2-D3F5-A149-558C-2999F708E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AE82D-FC7E-4184-BD4B-C5797D539D75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1F5D-4692-27FD-DC31-F06CE0687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ED53-8FC5-4F0B-9043-8C0F7233C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563FF-3D80-4F26-8415-BF03EFC020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92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48F2710-E85F-4CAE-00A4-BE9CC0FFD081}"/>
              </a:ext>
            </a:extLst>
          </p:cNvPr>
          <p:cNvGrpSpPr/>
          <p:nvPr/>
        </p:nvGrpSpPr>
        <p:grpSpPr>
          <a:xfrm>
            <a:off x="646545" y="1330036"/>
            <a:ext cx="10917382" cy="4627419"/>
            <a:chOff x="646545" y="1330036"/>
            <a:chExt cx="10917382" cy="462741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3F24CFA-D181-AC5E-167C-2C45593BE4E6}"/>
                </a:ext>
              </a:extLst>
            </p:cNvPr>
            <p:cNvSpPr/>
            <p:nvPr/>
          </p:nvSpPr>
          <p:spPr>
            <a:xfrm>
              <a:off x="646545" y="1330036"/>
              <a:ext cx="10917382" cy="4627419"/>
            </a:xfrm>
            <a:custGeom>
              <a:avLst/>
              <a:gdLst>
                <a:gd name="connsiteX0" fmla="*/ 0 w 10917382"/>
                <a:gd name="connsiteY0" fmla="*/ 47940 h 4627419"/>
                <a:gd name="connsiteX1" fmla="*/ 47940 w 10917382"/>
                <a:gd name="connsiteY1" fmla="*/ 0 h 4627419"/>
                <a:gd name="connsiteX2" fmla="*/ 10869442 w 10917382"/>
                <a:gd name="connsiteY2" fmla="*/ 0 h 4627419"/>
                <a:gd name="connsiteX3" fmla="*/ 10917382 w 10917382"/>
                <a:gd name="connsiteY3" fmla="*/ 47940 h 4627419"/>
                <a:gd name="connsiteX4" fmla="*/ 10917382 w 10917382"/>
                <a:gd name="connsiteY4" fmla="*/ 4579479 h 4627419"/>
                <a:gd name="connsiteX5" fmla="*/ 10869442 w 10917382"/>
                <a:gd name="connsiteY5" fmla="*/ 4627419 h 4627419"/>
                <a:gd name="connsiteX6" fmla="*/ 47940 w 10917382"/>
                <a:gd name="connsiteY6" fmla="*/ 4627419 h 4627419"/>
                <a:gd name="connsiteX7" fmla="*/ 0 w 10917382"/>
                <a:gd name="connsiteY7" fmla="*/ 4579479 h 4627419"/>
                <a:gd name="connsiteX8" fmla="*/ 0 w 10917382"/>
                <a:gd name="connsiteY8" fmla="*/ 47940 h 462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17382" h="4627419" fill="none" extrusionOk="0">
                  <a:moveTo>
                    <a:pt x="0" y="47940"/>
                  </a:moveTo>
                  <a:cubicBezTo>
                    <a:pt x="-2957" y="19179"/>
                    <a:pt x="21182" y="4640"/>
                    <a:pt x="47940" y="0"/>
                  </a:cubicBezTo>
                  <a:cubicBezTo>
                    <a:pt x="5148813" y="50705"/>
                    <a:pt x="9543918" y="167221"/>
                    <a:pt x="10869442" y="0"/>
                  </a:cubicBezTo>
                  <a:cubicBezTo>
                    <a:pt x="10895177" y="85"/>
                    <a:pt x="10921089" y="19306"/>
                    <a:pt x="10917382" y="47940"/>
                  </a:cubicBezTo>
                  <a:cubicBezTo>
                    <a:pt x="11043251" y="2288849"/>
                    <a:pt x="10977342" y="3807848"/>
                    <a:pt x="10917382" y="4579479"/>
                  </a:cubicBezTo>
                  <a:cubicBezTo>
                    <a:pt x="10915857" y="4605749"/>
                    <a:pt x="10895772" y="4625523"/>
                    <a:pt x="10869442" y="4627419"/>
                  </a:cubicBezTo>
                  <a:cubicBezTo>
                    <a:pt x="9602276" y="4663244"/>
                    <a:pt x="4135666" y="4692870"/>
                    <a:pt x="47940" y="4627419"/>
                  </a:cubicBezTo>
                  <a:cubicBezTo>
                    <a:pt x="21627" y="4630540"/>
                    <a:pt x="1484" y="4605433"/>
                    <a:pt x="0" y="4579479"/>
                  </a:cubicBezTo>
                  <a:cubicBezTo>
                    <a:pt x="134051" y="3614070"/>
                    <a:pt x="-106997" y="594585"/>
                    <a:pt x="0" y="47940"/>
                  </a:cubicBezTo>
                  <a:close/>
                </a:path>
                <a:path w="10917382" h="4627419" stroke="0" extrusionOk="0">
                  <a:moveTo>
                    <a:pt x="0" y="47940"/>
                  </a:moveTo>
                  <a:cubicBezTo>
                    <a:pt x="-1506" y="23216"/>
                    <a:pt x="21013" y="4358"/>
                    <a:pt x="47940" y="0"/>
                  </a:cubicBezTo>
                  <a:cubicBezTo>
                    <a:pt x="3782711" y="12978"/>
                    <a:pt x="7425301" y="-21944"/>
                    <a:pt x="10869442" y="0"/>
                  </a:cubicBezTo>
                  <a:cubicBezTo>
                    <a:pt x="10894108" y="-105"/>
                    <a:pt x="10917901" y="22264"/>
                    <a:pt x="10917382" y="47940"/>
                  </a:cubicBezTo>
                  <a:cubicBezTo>
                    <a:pt x="10782070" y="1394211"/>
                    <a:pt x="10955284" y="4089656"/>
                    <a:pt x="10917382" y="4579479"/>
                  </a:cubicBezTo>
                  <a:cubicBezTo>
                    <a:pt x="10915581" y="4601941"/>
                    <a:pt x="10897381" y="4629503"/>
                    <a:pt x="10869442" y="4627419"/>
                  </a:cubicBezTo>
                  <a:cubicBezTo>
                    <a:pt x="8524289" y="4524801"/>
                    <a:pt x="3593647" y="4733832"/>
                    <a:pt x="47940" y="4627419"/>
                  </a:cubicBezTo>
                  <a:cubicBezTo>
                    <a:pt x="18785" y="4629419"/>
                    <a:pt x="244" y="4605699"/>
                    <a:pt x="0" y="4579479"/>
                  </a:cubicBezTo>
                  <a:cubicBezTo>
                    <a:pt x="135526" y="4040403"/>
                    <a:pt x="-80263" y="1553595"/>
                    <a:pt x="0" y="4794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2"/>
              </a:solidFill>
              <a:extLst>
                <a:ext uri="{C807C97D-BFC1-408E-A445-0C87EB9F89A2}">
                  <ask:lineSketchStyleProps xmlns:ask="http://schemas.microsoft.com/office/drawing/2018/sketchyshapes" sd="1638185856">
                    <a:prstGeom prst="roundRect">
                      <a:avLst>
                        <a:gd name="adj" fmla="val 1036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pic>
          <p:nvPicPr>
            <p:cNvPr id="61" name="Picture 60" descr="A close-up of a logo&#10;&#10;AI-generated content may be incorrect.">
              <a:extLst>
                <a:ext uri="{FF2B5EF4-FFF2-40B4-BE49-F238E27FC236}">
                  <a16:creationId xmlns:a16="http://schemas.microsoft.com/office/drawing/2014/main" id="{FF7D36A8-43D5-3CFA-657D-73432154A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9" t="30773" r="21832" b="51050"/>
            <a:stretch/>
          </p:blipFill>
          <p:spPr>
            <a:xfrm>
              <a:off x="823914" y="1420304"/>
              <a:ext cx="1104722" cy="502915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6CFC6CA-703E-4D5C-34DA-4FA93A28369D}"/>
                </a:ext>
              </a:extLst>
            </p:cNvPr>
            <p:cNvGrpSpPr/>
            <p:nvPr/>
          </p:nvGrpSpPr>
          <p:grpSpPr>
            <a:xfrm>
              <a:off x="1440597" y="1330036"/>
              <a:ext cx="9938603" cy="4263952"/>
              <a:chOff x="186551" y="1185142"/>
              <a:chExt cx="9938603" cy="426395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69D2EF-C3FE-2088-00F4-ACE3DA950B56}"/>
                  </a:ext>
                </a:extLst>
              </p:cNvPr>
              <p:cNvGrpSpPr/>
              <p:nvPr/>
            </p:nvGrpSpPr>
            <p:grpSpPr>
              <a:xfrm>
                <a:off x="2329885" y="1274197"/>
                <a:ext cx="7795269" cy="4174897"/>
                <a:chOff x="1543475" y="1156522"/>
                <a:chExt cx="6442371" cy="3450328"/>
              </a:xfrm>
            </p:grpSpPr>
            <p:sp>
              <p:nvSpPr>
                <p:cNvPr id="4" name="Google Shape;1012;p36">
                  <a:extLst>
                    <a:ext uri="{FF2B5EF4-FFF2-40B4-BE49-F238E27FC236}">
                      <a16:creationId xmlns:a16="http://schemas.microsoft.com/office/drawing/2014/main" id="{5BC5C8D2-8201-B8AD-433A-0A4344C0D72E}"/>
                    </a:ext>
                  </a:extLst>
                </p:cNvPr>
                <p:cNvSpPr/>
                <p:nvPr/>
              </p:nvSpPr>
              <p:spPr>
                <a:xfrm>
                  <a:off x="3092475" y="2709750"/>
                  <a:ext cx="2175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70" extrusionOk="0">
                      <a:moveTo>
                        <a:pt x="441" y="0"/>
                      </a:moveTo>
                      <a:lnTo>
                        <a:pt x="1" y="441"/>
                      </a:lnTo>
                      <a:lnTo>
                        <a:pt x="441" y="869"/>
                      </a:lnTo>
                      <a:lnTo>
                        <a:pt x="870" y="441"/>
                      </a:lnTo>
                      <a:lnTo>
                        <a:pt x="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5" name="Google Shape;1013;p36">
                  <a:extLst>
                    <a:ext uri="{FF2B5EF4-FFF2-40B4-BE49-F238E27FC236}">
                      <a16:creationId xmlns:a16="http://schemas.microsoft.com/office/drawing/2014/main" id="{5619911E-BA01-70A9-02EF-832CA4BAD988}"/>
                    </a:ext>
                  </a:extLst>
                </p:cNvPr>
                <p:cNvSpPr/>
                <p:nvPr/>
              </p:nvSpPr>
              <p:spPr>
                <a:xfrm>
                  <a:off x="2962400" y="2840125"/>
                  <a:ext cx="2175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70" extrusionOk="0">
                      <a:moveTo>
                        <a:pt x="429" y="0"/>
                      </a:moveTo>
                      <a:lnTo>
                        <a:pt x="1" y="429"/>
                      </a:lnTo>
                      <a:lnTo>
                        <a:pt x="429" y="869"/>
                      </a:lnTo>
                      <a:lnTo>
                        <a:pt x="870" y="429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6" name="Google Shape;1014;p36">
                  <a:extLst>
                    <a:ext uri="{FF2B5EF4-FFF2-40B4-BE49-F238E27FC236}">
                      <a16:creationId xmlns:a16="http://schemas.microsoft.com/office/drawing/2014/main" id="{33AD3C29-1E49-8E70-0671-3A56AA37D844}"/>
                    </a:ext>
                  </a:extLst>
                </p:cNvPr>
                <p:cNvSpPr/>
                <p:nvPr/>
              </p:nvSpPr>
              <p:spPr>
                <a:xfrm>
                  <a:off x="3060025" y="2720750"/>
                  <a:ext cx="2177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870" extrusionOk="0">
                      <a:moveTo>
                        <a:pt x="430" y="1"/>
                      </a:moveTo>
                      <a:lnTo>
                        <a:pt x="1" y="429"/>
                      </a:lnTo>
                      <a:lnTo>
                        <a:pt x="430" y="870"/>
                      </a:lnTo>
                      <a:lnTo>
                        <a:pt x="870" y="429"/>
                      </a:lnTo>
                      <a:lnTo>
                        <a:pt x="4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7" name="Google Shape;1015;p36">
                  <a:extLst>
                    <a:ext uri="{FF2B5EF4-FFF2-40B4-BE49-F238E27FC236}">
                      <a16:creationId xmlns:a16="http://schemas.microsoft.com/office/drawing/2014/main" id="{8CD1737F-AD8E-B753-E91A-BFC1FC471349}"/>
                    </a:ext>
                  </a:extLst>
                </p:cNvPr>
                <p:cNvSpPr/>
                <p:nvPr/>
              </p:nvSpPr>
              <p:spPr>
                <a:xfrm>
                  <a:off x="3081775" y="2742475"/>
                  <a:ext cx="21750" cy="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71" extrusionOk="0">
                      <a:moveTo>
                        <a:pt x="429" y="1"/>
                      </a:moveTo>
                      <a:lnTo>
                        <a:pt x="0" y="430"/>
                      </a:lnTo>
                      <a:lnTo>
                        <a:pt x="429" y="870"/>
                      </a:lnTo>
                      <a:lnTo>
                        <a:pt x="869" y="430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8" name="Google Shape;1016;p36">
                  <a:extLst>
                    <a:ext uri="{FF2B5EF4-FFF2-40B4-BE49-F238E27FC236}">
                      <a16:creationId xmlns:a16="http://schemas.microsoft.com/office/drawing/2014/main" id="{40F35B33-9DA8-6577-2657-6440E5D55FA2}"/>
                    </a:ext>
                  </a:extLst>
                </p:cNvPr>
                <p:cNvSpPr/>
                <p:nvPr/>
              </p:nvSpPr>
              <p:spPr>
                <a:xfrm>
                  <a:off x="2973125" y="2807675"/>
                  <a:ext cx="21750" cy="2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58" extrusionOk="0">
                      <a:moveTo>
                        <a:pt x="441" y="0"/>
                      </a:moveTo>
                      <a:lnTo>
                        <a:pt x="0" y="429"/>
                      </a:lnTo>
                      <a:lnTo>
                        <a:pt x="441" y="858"/>
                      </a:lnTo>
                      <a:lnTo>
                        <a:pt x="869" y="429"/>
                      </a:lnTo>
                      <a:lnTo>
                        <a:pt x="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9" name="Google Shape;1017;p36">
                  <a:extLst>
                    <a:ext uri="{FF2B5EF4-FFF2-40B4-BE49-F238E27FC236}">
                      <a16:creationId xmlns:a16="http://schemas.microsoft.com/office/drawing/2014/main" id="{BC5DD30D-9BCF-75B3-F0A5-822006A39C32}"/>
                    </a:ext>
                  </a:extLst>
                </p:cNvPr>
                <p:cNvSpPr/>
                <p:nvPr/>
              </p:nvSpPr>
              <p:spPr>
                <a:xfrm>
                  <a:off x="2994850" y="2829400"/>
                  <a:ext cx="21750" cy="2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858" extrusionOk="0">
                      <a:moveTo>
                        <a:pt x="441" y="1"/>
                      </a:moveTo>
                      <a:lnTo>
                        <a:pt x="0" y="429"/>
                      </a:lnTo>
                      <a:lnTo>
                        <a:pt x="441" y="858"/>
                      </a:lnTo>
                      <a:lnTo>
                        <a:pt x="870" y="429"/>
                      </a:lnTo>
                      <a:lnTo>
                        <a:pt x="44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0" name="Google Shape;1018;p36">
                  <a:extLst>
                    <a:ext uri="{FF2B5EF4-FFF2-40B4-BE49-F238E27FC236}">
                      <a16:creationId xmlns:a16="http://schemas.microsoft.com/office/drawing/2014/main" id="{800F631C-EEB2-7363-E6E1-F7FA73D2A5F3}"/>
                    </a:ext>
                  </a:extLst>
                </p:cNvPr>
                <p:cNvSpPr/>
                <p:nvPr/>
              </p:nvSpPr>
              <p:spPr>
                <a:xfrm>
                  <a:off x="3005875" y="2774925"/>
                  <a:ext cx="43175" cy="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1740" extrusionOk="0">
                      <a:moveTo>
                        <a:pt x="429" y="1"/>
                      </a:moveTo>
                      <a:lnTo>
                        <a:pt x="0" y="441"/>
                      </a:lnTo>
                      <a:lnTo>
                        <a:pt x="1298" y="1739"/>
                      </a:lnTo>
                      <a:lnTo>
                        <a:pt x="1726" y="1310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1" name="Google Shape;1019;p36">
                  <a:extLst>
                    <a:ext uri="{FF2B5EF4-FFF2-40B4-BE49-F238E27FC236}">
                      <a16:creationId xmlns:a16="http://schemas.microsoft.com/office/drawing/2014/main" id="{12405B36-BD7D-630C-FE0A-2F6A29C90493}"/>
                    </a:ext>
                  </a:extLst>
                </p:cNvPr>
                <p:cNvSpPr/>
                <p:nvPr/>
              </p:nvSpPr>
              <p:spPr>
                <a:xfrm>
                  <a:off x="3027300" y="2753200"/>
                  <a:ext cx="43475" cy="4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" h="1739" extrusionOk="0">
                      <a:moveTo>
                        <a:pt x="441" y="1"/>
                      </a:moveTo>
                      <a:lnTo>
                        <a:pt x="0" y="441"/>
                      </a:lnTo>
                      <a:lnTo>
                        <a:pt x="1310" y="1739"/>
                      </a:lnTo>
                      <a:lnTo>
                        <a:pt x="1739" y="1310"/>
                      </a:lnTo>
                      <a:lnTo>
                        <a:pt x="44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2" name="Google Shape;1020;p36">
                  <a:extLst>
                    <a:ext uri="{FF2B5EF4-FFF2-40B4-BE49-F238E27FC236}">
                      <a16:creationId xmlns:a16="http://schemas.microsoft.com/office/drawing/2014/main" id="{05BD8B14-017C-BCAC-8D26-793A2FD581AF}"/>
                    </a:ext>
                  </a:extLst>
                </p:cNvPr>
                <p:cNvSpPr/>
                <p:nvPr/>
              </p:nvSpPr>
              <p:spPr>
                <a:xfrm>
                  <a:off x="3049025" y="3307725"/>
                  <a:ext cx="14600" cy="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97" extrusionOk="0">
                      <a:moveTo>
                        <a:pt x="0" y="1"/>
                      </a:moveTo>
                      <a:lnTo>
                        <a:pt x="0" y="596"/>
                      </a:lnTo>
                      <a:lnTo>
                        <a:pt x="584" y="596"/>
                      </a:lnTo>
                      <a:lnTo>
                        <a:pt x="58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3" name="Google Shape;1021;p36">
                  <a:extLst>
                    <a:ext uri="{FF2B5EF4-FFF2-40B4-BE49-F238E27FC236}">
                      <a16:creationId xmlns:a16="http://schemas.microsoft.com/office/drawing/2014/main" id="{DC306BEA-020C-5634-393C-6C0F4AB74392}"/>
                    </a:ext>
                  </a:extLst>
                </p:cNvPr>
                <p:cNvSpPr/>
                <p:nvPr/>
              </p:nvSpPr>
              <p:spPr>
                <a:xfrm>
                  <a:off x="3034450" y="3381850"/>
                  <a:ext cx="44075" cy="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1763" extrusionOk="0">
                      <a:moveTo>
                        <a:pt x="583" y="1"/>
                      </a:moveTo>
                      <a:lnTo>
                        <a:pt x="583" y="596"/>
                      </a:lnTo>
                      <a:lnTo>
                        <a:pt x="0" y="596"/>
                      </a:lnTo>
                      <a:lnTo>
                        <a:pt x="0" y="1179"/>
                      </a:lnTo>
                      <a:lnTo>
                        <a:pt x="583" y="1179"/>
                      </a:lnTo>
                      <a:lnTo>
                        <a:pt x="583" y="1763"/>
                      </a:lnTo>
                      <a:lnTo>
                        <a:pt x="1167" y="1763"/>
                      </a:lnTo>
                      <a:lnTo>
                        <a:pt x="1167" y="1179"/>
                      </a:lnTo>
                      <a:lnTo>
                        <a:pt x="1762" y="1179"/>
                      </a:lnTo>
                      <a:lnTo>
                        <a:pt x="1762" y="596"/>
                      </a:lnTo>
                      <a:lnTo>
                        <a:pt x="1167" y="596"/>
                      </a:lnTo>
                      <a:lnTo>
                        <a:pt x="116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4" name="Google Shape;1022;p36">
                  <a:extLst>
                    <a:ext uri="{FF2B5EF4-FFF2-40B4-BE49-F238E27FC236}">
                      <a16:creationId xmlns:a16="http://schemas.microsoft.com/office/drawing/2014/main" id="{C3BB2A21-EB48-84CE-0652-FFA8BBEB2DC6}"/>
                    </a:ext>
                  </a:extLst>
                </p:cNvPr>
                <p:cNvSpPr/>
                <p:nvPr/>
              </p:nvSpPr>
              <p:spPr>
                <a:xfrm>
                  <a:off x="2695400" y="3945600"/>
                  <a:ext cx="17900" cy="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" h="716" extrusionOk="0">
                      <a:moveTo>
                        <a:pt x="1" y="1"/>
                      </a:moveTo>
                      <a:lnTo>
                        <a:pt x="1" y="715"/>
                      </a:lnTo>
                      <a:lnTo>
                        <a:pt x="715" y="715"/>
                      </a:lnTo>
                      <a:lnTo>
                        <a:pt x="7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9" name="Google Shape;1025;p36">
                  <a:extLst>
                    <a:ext uri="{FF2B5EF4-FFF2-40B4-BE49-F238E27FC236}">
                      <a16:creationId xmlns:a16="http://schemas.microsoft.com/office/drawing/2014/main" id="{9490818A-AE26-1B86-05E2-CCB3733AF783}"/>
                    </a:ext>
                  </a:extLst>
                </p:cNvPr>
                <p:cNvSpPr txBox="1"/>
                <p:nvPr/>
              </p:nvSpPr>
              <p:spPr>
                <a:xfrm>
                  <a:off x="5422594" y="1156522"/>
                  <a:ext cx="2454653" cy="62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comunicação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orientada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pela IA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tem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potencial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para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evitar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resistências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fruto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da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desinformação</a:t>
                  </a:r>
                  <a:endParaRPr lang="en-GB" sz="1200" noProof="0" dirty="0">
                    <a:solidFill>
                      <a:srgbClr val="434343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0" name="Google Shape;1026;p36">
                  <a:extLst>
                    <a:ext uri="{FF2B5EF4-FFF2-40B4-BE49-F238E27FC236}">
                      <a16:creationId xmlns:a16="http://schemas.microsoft.com/office/drawing/2014/main" id="{C9A7000A-C2B4-34F9-95D3-0F0E3A97BAFD}"/>
                    </a:ext>
                  </a:extLst>
                </p:cNvPr>
                <p:cNvSpPr/>
                <p:nvPr/>
              </p:nvSpPr>
              <p:spPr>
                <a:xfrm>
                  <a:off x="3271075" y="1159675"/>
                  <a:ext cx="2182450" cy="6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8" h="26255" extrusionOk="0">
                      <a:moveTo>
                        <a:pt x="14979" y="1"/>
                      </a:moveTo>
                      <a:cubicBezTo>
                        <a:pt x="6704" y="1"/>
                        <a:pt x="1" y="6716"/>
                        <a:pt x="1" y="14979"/>
                      </a:cubicBezTo>
                      <a:lnTo>
                        <a:pt x="1" y="26254"/>
                      </a:lnTo>
                      <a:lnTo>
                        <a:pt x="78356" y="26254"/>
                      </a:lnTo>
                      <a:lnTo>
                        <a:pt x="87297" y="13419"/>
                      </a:lnTo>
                      <a:lnTo>
                        <a:pt x="7835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274300" bIns="13715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COMUNICAÇÃO</a:t>
                  </a:r>
                  <a:r>
                    <a:rPr lang="en-GB" sz="1200" b="1" spc="300" noProof="0" dirty="0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INTELIGENTE</a:t>
                  </a:r>
                  <a:endParaRPr lang="en-GB" sz="1200" b="1" spc="300" noProof="0" dirty="0">
                    <a:solidFill>
                      <a:srgbClr val="434343"/>
                    </a:solidFill>
                    <a:latin typeface="Aptos Black" panose="020F0502020204030204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1" name="Google Shape;1027;p36">
                  <a:extLst>
                    <a:ext uri="{FF2B5EF4-FFF2-40B4-BE49-F238E27FC236}">
                      <a16:creationId xmlns:a16="http://schemas.microsoft.com/office/drawing/2014/main" id="{4F6473E9-F31E-8D4E-3665-3050A2AA446C}"/>
                    </a:ext>
                  </a:extLst>
                </p:cNvPr>
                <p:cNvSpPr/>
                <p:nvPr/>
              </p:nvSpPr>
              <p:spPr>
                <a:xfrm>
                  <a:off x="2290300" y="1161475"/>
                  <a:ext cx="3163225" cy="1236475"/>
                </a:xfrm>
                <a:custGeom>
                  <a:avLst/>
                  <a:gdLst>
                    <a:gd name="connsiteX0" fmla="*/ 2822400 w 3163225"/>
                    <a:gd name="connsiteY0" fmla="*/ 0 h 1236475"/>
                    <a:gd name="connsiteX1" fmla="*/ 3049800 w 3163225"/>
                    <a:gd name="connsiteY1" fmla="*/ 333675 h 1236475"/>
                    <a:gd name="connsiteX2" fmla="*/ 2890850 w 3163225"/>
                    <a:gd name="connsiteY2" fmla="*/ 561675 h 1236475"/>
                    <a:gd name="connsiteX3" fmla="*/ 609900 w 3163225"/>
                    <a:gd name="connsiteY3" fmla="*/ 561675 h 1236475"/>
                    <a:gd name="connsiteX4" fmla="*/ 609900 w 3163225"/>
                    <a:gd name="connsiteY4" fmla="*/ 560800 h 1236475"/>
                    <a:gd name="connsiteX5" fmla="*/ 609325 w 3163225"/>
                    <a:gd name="connsiteY5" fmla="*/ 560800 h 1236475"/>
                    <a:gd name="connsiteX6" fmla="*/ 0 w 3163225"/>
                    <a:gd name="connsiteY6" fmla="*/ 1170100 h 1236475"/>
                    <a:gd name="connsiteX7" fmla="*/ 66100 w 3163225"/>
                    <a:gd name="connsiteY7" fmla="*/ 1236475 h 1236475"/>
                    <a:gd name="connsiteX8" fmla="*/ 647425 w 3163225"/>
                    <a:gd name="connsiteY8" fmla="*/ 654850 h 1236475"/>
                    <a:gd name="connsiteX9" fmla="*/ 2939675 w 3163225"/>
                    <a:gd name="connsiteY9" fmla="*/ 654850 h 1236475"/>
                    <a:gd name="connsiteX10" fmla="*/ 3163200 w 3163225"/>
                    <a:gd name="connsiteY10" fmla="*/ 334575 h 1236475"/>
                    <a:gd name="connsiteX11" fmla="*/ 2939675 w 3163225"/>
                    <a:gd name="connsiteY11" fmla="*/ 0 h 1236475"/>
                    <a:gd name="connsiteX12" fmla="*/ 2822400 w 3163225"/>
                    <a:gd name="connsiteY12" fmla="*/ 0 h 123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163225" h="1236475" fill="none" extrusionOk="0">
                      <a:moveTo>
                        <a:pt x="2822400" y="0"/>
                      </a:moveTo>
                      <a:cubicBezTo>
                        <a:pt x="2898651" y="124452"/>
                        <a:pt x="3000619" y="284211"/>
                        <a:pt x="3049800" y="333675"/>
                      </a:cubicBezTo>
                      <a:cubicBezTo>
                        <a:pt x="2981157" y="413410"/>
                        <a:pt x="2934951" y="457238"/>
                        <a:pt x="2890850" y="561675"/>
                      </a:cubicBezTo>
                      <a:cubicBezTo>
                        <a:pt x="2492199" y="575044"/>
                        <a:pt x="1476309" y="532861"/>
                        <a:pt x="609900" y="561675"/>
                      </a:cubicBezTo>
                      <a:cubicBezTo>
                        <a:pt x="609943" y="561496"/>
                        <a:pt x="609932" y="561050"/>
                        <a:pt x="609900" y="560800"/>
                      </a:cubicBezTo>
                      <a:cubicBezTo>
                        <a:pt x="609649" y="560752"/>
                        <a:pt x="609401" y="560817"/>
                        <a:pt x="609325" y="560800"/>
                      </a:cubicBezTo>
                      <a:cubicBezTo>
                        <a:pt x="538245" y="698990"/>
                        <a:pt x="101365" y="1109048"/>
                        <a:pt x="0" y="1170100"/>
                      </a:cubicBezTo>
                      <a:cubicBezTo>
                        <a:pt x="13861" y="1191436"/>
                        <a:pt x="64566" y="1223663"/>
                        <a:pt x="66100" y="1236475"/>
                      </a:cubicBezTo>
                      <a:cubicBezTo>
                        <a:pt x="198578" y="1142159"/>
                        <a:pt x="348890" y="903489"/>
                        <a:pt x="647425" y="654850"/>
                      </a:cubicBezTo>
                      <a:cubicBezTo>
                        <a:pt x="1021184" y="748978"/>
                        <a:pt x="2004105" y="575234"/>
                        <a:pt x="2939675" y="654850"/>
                      </a:cubicBezTo>
                      <a:cubicBezTo>
                        <a:pt x="3040526" y="558680"/>
                        <a:pt x="3120975" y="358070"/>
                        <a:pt x="3163200" y="334575"/>
                      </a:cubicBezTo>
                      <a:cubicBezTo>
                        <a:pt x="3112836" y="263730"/>
                        <a:pt x="3057674" y="139491"/>
                        <a:pt x="2939675" y="0"/>
                      </a:cubicBezTo>
                      <a:cubicBezTo>
                        <a:pt x="2888861" y="6531"/>
                        <a:pt x="2875402" y="-2629"/>
                        <a:pt x="2822400" y="0"/>
                      </a:cubicBezTo>
                      <a:close/>
                    </a:path>
                    <a:path w="3163225" h="1236475" stroke="0" extrusionOk="0">
                      <a:moveTo>
                        <a:pt x="2822400" y="0"/>
                      </a:moveTo>
                      <a:cubicBezTo>
                        <a:pt x="2907446" y="183878"/>
                        <a:pt x="3000252" y="296477"/>
                        <a:pt x="3049800" y="333675"/>
                      </a:cubicBezTo>
                      <a:cubicBezTo>
                        <a:pt x="2993158" y="400995"/>
                        <a:pt x="2931148" y="469952"/>
                        <a:pt x="2890850" y="561675"/>
                      </a:cubicBezTo>
                      <a:cubicBezTo>
                        <a:pt x="2224495" y="720498"/>
                        <a:pt x="1443118" y="483801"/>
                        <a:pt x="609900" y="561675"/>
                      </a:cubicBezTo>
                      <a:cubicBezTo>
                        <a:pt x="609921" y="561535"/>
                        <a:pt x="609922" y="561194"/>
                        <a:pt x="609900" y="560800"/>
                      </a:cubicBezTo>
                      <a:cubicBezTo>
                        <a:pt x="609692" y="560793"/>
                        <a:pt x="609398" y="560749"/>
                        <a:pt x="609325" y="560800"/>
                      </a:cubicBezTo>
                      <a:cubicBezTo>
                        <a:pt x="340183" y="816094"/>
                        <a:pt x="241252" y="952783"/>
                        <a:pt x="0" y="1170100"/>
                      </a:cubicBezTo>
                      <a:cubicBezTo>
                        <a:pt x="13052" y="1194785"/>
                        <a:pt x="49865" y="1225128"/>
                        <a:pt x="66100" y="1236475"/>
                      </a:cubicBezTo>
                      <a:cubicBezTo>
                        <a:pt x="307608" y="946662"/>
                        <a:pt x="539830" y="740276"/>
                        <a:pt x="647425" y="654850"/>
                      </a:cubicBezTo>
                      <a:cubicBezTo>
                        <a:pt x="1630753" y="765597"/>
                        <a:pt x="1947217" y="504791"/>
                        <a:pt x="2939675" y="654850"/>
                      </a:cubicBezTo>
                      <a:cubicBezTo>
                        <a:pt x="2975977" y="553541"/>
                        <a:pt x="3073034" y="464145"/>
                        <a:pt x="3163200" y="334575"/>
                      </a:cubicBezTo>
                      <a:cubicBezTo>
                        <a:pt x="3110266" y="258094"/>
                        <a:pt x="3024602" y="71036"/>
                        <a:pt x="2939675" y="0"/>
                      </a:cubicBezTo>
                      <a:cubicBezTo>
                        <a:pt x="2895432" y="-7267"/>
                        <a:pt x="2849644" y="-9981"/>
                        <a:pt x="28224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717107408"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529" h="49459" extrusionOk="0">
                              <a:moveTo>
                                <a:pt x="112896" y="0"/>
                              </a:moveTo>
                              <a:lnTo>
                                <a:pt x="121992" y="13347"/>
                              </a:lnTo>
                              <a:lnTo>
                                <a:pt x="115634" y="22467"/>
                              </a:lnTo>
                              <a:lnTo>
                                <a:pt x="24396" y="22467"/>
                              </a:lnTo>
                              <a:lnTo>
                                <a:pt x="24396" y="22432"/>
                              </a:lnTo>
                              <a:lnTo>
                                <a:pt x="24373" y="22432"/>
                              </a:lnTo>
                              <a:lnTo>
                                <a:pt x="0" y="46804"/>
                              </a:lnTo>
                              <a:lnTo>
                                <a:pt x="2644" y="49459"/>
                              </a:lnTo>
                              <a:lnTo>
                                <a:pt x="25897" y="26194"/>
                              </a:lnTo>
                              <a:lnTo>
                                <a:pt x="117587" y="26194"/>
                              </a:lnTo>
                              <a:lnTo>
                                <a:pt x="126528" y="13383"/>
                              </a:lnTo>
                              <a:lnTo>
                                <a:pt x="117587" y="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17" name="Google Shape;1028;p36">
                  <a:extLst>
                    <a:ext uri="{FF2B5EF4-FFF2-40B4-BE49-F238E27FC236}">
                      <a16:creationId xmlns:a16="http://schemas.microsoft.com/office/drawing/2014/main" id="{21D28CEC-E7C1-123B-D18B-E75E4C4B4774}"/>
                    </a:ext>
                  </a:extLst>
                </p:cNvPr>
                <p:cNvSpPr/>
                <p:nvPr/>
              </p:nvSpPr>
              <p:spPr>
                <a:xfrm>
                  <a:off x="2214100" y="1960250"/>
                  <a:ext cx="809950" cy="11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8" h="46114" extrusionOk="0">
                      <a:moveTo>
                        <a:pt x="0" y="0"/>
                      </a:moveTo>
                      <a:lnTo>
                        <a:pt x="0" y="46113"/>
                      </a:lnTo>
                      <a:lnTo>
                        <a:pt x="23384" y="22729"/>
                      </a:lnTo>
                      <a:lnTo>
                        <a:pt x="25754" y="20372"/>
                      </a:lnTo>
                      <a:lnTo>
                        <a:pt x="32397" y="13728"/>
                      </a:lnTo>
                      <a:cubicBezTo>
                        <a:pt x="24158" y="5299"/>
                        <a:pt x="12692" y="6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26" name="Google Shape;1032;p36">
                  <a:extLst>
                    <a:ext uri="{FF2B5EF4-FFF2-40B4-BE49-F238E27FC236}">
                      <a16:creationId xmlns:a16="http://schemas.microsoft.com/office/drawing/2014/main" id="{AAFFA49C-31B8-7986-FC48-3416850281AE}"/>
                    </a:ext>
                  </a:extLst>
                </p:cNvPr>
                <p:cNvSpPr txBox="1"/>
                <p:nvPr/>
              </p:nvSpPr>
              <p:spPr>
                <a:xfrm>
                  <a:off x="5422594" y="3965105"/>
                  <a:ext cx="2454653" cy="62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Capacidade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definir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medir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,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em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tempo real,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critérios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adoção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integrados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automaticamente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nas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ferramentas 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trabalho</a:t>
                  </a:r>
                  <a:endParaRPr lang="en-GB" sz="1200" noProof="0" dirty="0">
                    <a:solidFill>
                      <a:srgbClr val="434343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7" name="Google Shape;1033;p36">
                  <a:extLst>
                    <a:ext uri="{FF2B5EF4-FFF2-40B4-BE49-F238E27FC236}">
                      <a16:creationId xmlns:a16="http://schemas.microsoft.com/office/drawing/2014/main" id="{D63F2E69-AAC0-7CAF-6850-8A1498EE6B3A}"/>
                    </a:ext>
                  </a:extLst>
                </p:cNvPr>
                <p:cNvSpPr/>
                <p:nvPr/>
              </p:nvSpPr>
              <p:spPr>
                <a:xfrm>
                  <a:off x="3271075" y="3949900"/>
                  <a:ext cx="2182450" cy="6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8" h="26255" extrusionOk="0">
                      <a:moveTo>
                        <a:pt x="14979" y="1"/>
                      </a:moveTo>
                      <a:cubicBezTo>
                        <a:pt x="6704" y="1"/>
                        <a:pt x="1" y="6704"/>
                        <a:pt x="1" y="14979"/>
                      </a:cubicBezTo>
                      <a:lnTo>
                        <a:pt x="1" y="26254"/>
                      </a:lnTo>
                      <a:lnTo>
                        <a:pt x="78356" y="26254"/>
                      </a:lnTo>
                      <a:lnTo>
                        <a:pt x="87297" y="13419"/>
                      </a:lnTo>
                      <a:lnTo>
                        <a:pt x="7835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274300" bIns="13715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ADOÇÃO</a:t>
                  </a:r>
                  <a:r>
                    <a:rPr lang="en-GB" sz="1200" b="1" spc="300" noProof="0" dirty="0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POTENCIADA</a:t>
                  </a:r>
                  <a:endParaRPr lang="en-GB" sz="1200" b="1" spc="300" noProof="0" dirty="0">
                    <a:solidFill>
                      <a:srgbClr val="434343"/>
                    </a:solidFill>
                    <a:latin typeface="Aptos Black" panose="020F0502020204030204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" name="Google Shape;1034;p36">
                  <a:extLst>
                    <a:ext uri="{FF2B5EF4-FFF2-40B4-BE49-F238E27FC236}">
                      <a16:creationId xmlns:a16="http://schemas.microsoft.com/office/drawing/2014/main" id="{EDD3EAF5-9F53-1696-FBB1-E2D37C259BAE}"/>
                    </a:ext>
                  </a:extLst>
                </p:cNvPr>
                <p:cNvSpPr/>
                <p:nvPr/>
              </p:nvSpPr>
              <p:spPr>
                <a:xfrm>
                  <a:off x="2290600" y="3931750"/>
                  <a:ext cx="3162925" cy="675100"/>
                </a:xfrm>
                <a:custGeom>
                  <a:avLst/>
                  <a:gdLst>
                    <a:gd name="connsiteX0" fmla="*/ 65800 w 3162925"/>
                    <a:gd name="connsiteY0" fmla="*/ 25 h 675100"/>
                    <a:gd name="connsiteX1" fmla="*/ 0 w 3162925"/>
                    <a:gd name="connsiteY1" fmla="*/ 65800 h 675100"/>
                    <a:gd name="connsiteX2" fmla="*/ 609600 w 3162925"/>
                    <a:gd name="connsiteY2" fmla="*/ 674200 h 675100"/>
                    <a:gd name="connsiteX3" fmla="*/ 609600 w 3162925"/>
                    <a:gd name="connsiteY3" fmla="*/ 675100 h 675100"/>
                    <a:gd name="connsiteX4" fmla="*/ 2939375 w 3162925"/>
                    <a:gd name="connsiteY4" fmla="*/ 675100 h 675100"/>
                    <a:gd name="connsiteX5" fmla="*/ 3162900 w 3162925"/>
                    <a:gd name="connsiteY5" fmla="*/ 354825 h 675100"/>
                    <a:gd name="connsiteX6" fmla="*/ 2939375 w 3162925"/>
                    <a:gd name="connsiteY6" fmla="*/ 20250 h 675100"/>
                    <a:gd name="connsiteX7" fmla="*/ 2822100 w 3162925"/>
                    <a:gd name="connsiteY7" fmla="*/ 20250 h 675100"/>
                    <a:gd name="connsiteX8" fmla="*/ 3049500 w 3162925"/>
                    <a:gd name="connsiteY8" fmla="*/ 353925 h 675100"/>
                    <a:gd name="connsiteX9" fmla="*/ 2890550 w 3162925"/>
                    <a:gd name="connsiteY9" fmla="*/ 581925 h 675100"/>
                    <a:gd name="connsiteX10" fmla="*/ 647125 w 3162925"/>
                    <a:gd name="connsiteY10" fmla="*/ 581925 h 675100"/>
                    <a:gd name="connsiteX11" fmla="*/ 65800 w 3162925"/>
                    <a:gd name="connsiteY11" fmla="*/ 25 h 67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62925" h="675100" fill="none" extrusionOk="0">
                      <a:moveTo>
                        <a:pt x="65800" y="25"/>
                      </a:moveTo>
                      <a:cubicBezTo>
                        <a:pt x="45137" y="20441"/>
                        <a:pt x="23158" y="48245"/>
                        <a:pt x="0" y="65800"/>
                      </a:cubicBezTo>
                      <a:cubicBezTo>
                        <a:pt x="304371" y="288657"/>
                        <a:pt x="435231" y="575733"/>
                        <a:pt x="609600" y="674200"/>
                      </a:cubicBezTo>
                      <a:cubicBezTo>
                        <a:pt x="609643" y="674564"/>
                        <a:pt x="609631" y="674746"/>
                        <a:pt x="609600" y="675100"/>
                      </a:cubicBezTo>
                      <a:cubicBezTo>
                        <a:pt x="1355488" y="670895"/>
                        <a:pt x="2252187" y="749605"/>
                        <a:pt x="2939375" y="675100"/>
                      </a:cubicBezTo>
                      <a:cubicBezTo>
                        <a:pt x="3042978" y="519831"/>
                        <a:pt x="3103139" y="484387"/>
                        <a:pt x="3162900" y="354825"/>
                      </a:cubicBezTo>
                      <a:cubicBezTo>
                        <a:pt x="3097656" y="314138"/>
                        <a:pt x="2999068" y="135372"/>
                        <a:pt x="2939375" y="20250"/>
                      </a:cubicBezTo>
                      <a:cubicBezTo>
                        <a:pt x="2919022" y="27235"/>
                        <a:pt x="2864585" y="25785"/>
                        <a:pt x="2822100" y="20250"/>
                      </a:cubicBezTo>
                      <a:cubicBezTo>
                        <a:pt x="2924868" y="133768"/>
                        <a:pt x="2994139" y="227083"/>
                        <a:pt x="3049500" y="353925"/>
                      </a:cubicBezTo>
                      <a:cubicBezTo>
                        <a:pt x="3013881" y="367720"/>
                        <a:pt x="2899872" y="547111"/>
                        <a:pt x="2890550" y="581925"/>
                      </a:cubicBezTo>
                      <a:cubicBezTo>
                        <a:pt x="1975190" y="419981"/>
                        <a:pt x="1002072" y="590779"/>
                        <a:pt x="647125" y="581925"/>
                      </a:cubicBezTo>
                      <a:cubicBezTo>
                        <a:pt x="399885" y="333229"/>
                        <a:pt x="355756" y="265952"/>
                        <a:pt x="65800" y="25"/>
                      </a:cubicBezTo>
                      <a:close/>
                    </a:path>
                    <a:path w="3162925" h="675100" stroke="0" extrusionOk="0">
                      <a:moveTo>
                        <a:pt x="65800" y="25"/>
                      </a:moveTo>
                      <a:cubicBezTo>
                        <a:pt x="56356" y="17853"/>
                        <a:pt x="23846" y="48874"/>
                        <a:pt x="0" y="65800"/>
                      </a:cubicBezTo>
                      <a:cubicBezTo>
                        <a:pt x="228898" y="342020"/>
                        <a:pt x="295638" y="380955"/>
                        <a:pt x="609600" y="674200"/>
                      </a:cubicBezTo>
                      <a:cubicBezTo>
                        <a:pt x="609559" y="674386"/>
                        <a:pt x="609543" y="674670"/>
                        <a:pt x="609600" y="675100"/>
                      </a:cubicBezTo>
                      <a:cubicBezTo>
                        <a:pt x="1317654" y="649973"/>
                        <a:pt x="2164304" y="676482"/>
                        <a:pt x="2939375" y="675100"/>
                      </a:cubicBezTo>
                      <a:cubicBezTo>
                        <a:pt x="2987827" y="630791"/>
                        <a:pt x="3107580" y="469267"/>
                        <a:pt x="3162900" y="354825"/>
                      </a:cubicBezTo>
                      <a:cubicBezTo>
                        <a:pt x="3136320" y="253928"/>
                        <a:pt x="3046876" y="124426"/>
                        <a:pt x="2939375" y="20250"/>
                      </a:cubicBezTo>
                      <a:cubicBezTo>
                        <a:pt x="2891580" y="13901"/>
                        <a:pt x="2844957" y="18270"/>
                        <a:pt x="2822100" y="20250"/>
                      </a:cubicBezTo>
                      <a:cubicBezTo>
                        <a:pt x="2910074" y="129106"/>
                        <a:pt x="2966804" y="260928"/>
                        <a:pt x="3049500" y="353925"/>
                      </a:cubicBezTo>
                      <a:cubicBezTo>
                        <a:pt x="2996935" y="434044"/>
                        <a:pt x="2900614" y="551150"/>
                        <a:pt x="2890550" y="581925"/>
                      </a:cubicBezTo>
                      <a:cubicBezTo>
                        <a:pt x="2114447" y="622712"/>
                        <a:pt x="1191767" y="556495"/>
                        <a:pt x="647125" y="581925"/>
                      </a:cubicBezTo>
                      <a:cubicBezTo>
                        <a:pt x="599048" y="471829"/>
                        <a:pt x="195067" y="84379"/>
                        <a:pt x="65800" y="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651821817"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517" h="27004" extrusionOk="0">
                              <a:moveTo>
                                <a:pt x="2632" y="1"/>
                              </a:moveTo>
                              <a:lnTo>
                                <a:pt x="0" y="2632"/>
                              </a:lnTo>
                              <a:lnTo>
                                <a:pt x="24384" y="26968"/>
                              </a:lnTo>
                              <a:lnTo>
                                <a:pt x="24384" y="27004"/>
                              </a:lnTo>
                              <a:lnTo>
                                <a:pt x="117575" y="27004"/>
                              </a:lnTo>
                              <a:lnTo>
                                <a:pt x="126516" y="14193"/>
                              </a:lnTo>
                              <a:lnTo>
                                <a:pt x="117575" y="810"/>
                              </a:lnTo>
                              <a:lnTo>
                                <a:pt x="112884" y="810"/>
                              </a:lnTo>
                              <a:lnTo>
                                <a:pt x="121980" y="14157"/>
                              </a:lnTo>
                              <a:lnTo>
                                <a:pt x="115622" y="23277"/>
                              </a:lnTo>
                              <a:lnTo>
                                <a:pt x="25885" y="23277"/>
                              </a:lnTo>
                              <a:lnTo>
                                <a:pt x="2632" y="1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 spcFirstLastPara="1" wrap="square" lIns="91425" tIns="91425" rIns="274300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24" name="Google Shape;1035;p36">
                  <a:extLst>
                    <a:ext uri="{FF2B5EF4-FFF2-40B4-BE49-F238E27FC236}">
                      <a16:creationId xmlns:a16="http://schemas.microsoft.com/office/drawing/2014/main" id="{BE8D2D30-118D-0D0A-BDFC-91F240AEEA8D}"/>
                    </a:ext>
                  </a:extLst>
                </p:cNvPr>
                <p:cNvSpPr/>
                <p:nvPr/>
              </p:nvSpPr>
              <p:spPr>
                <a:xfrm>
                  <a:off x="2214100" y="3113075"/>
                  <a:ext cx="797450" cy="11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98" h="45101" extrusionOk="0">
                      <a:moveTo>
                        <a:pt x="0" y="0"/>
                      </a:moveTo>
                      <a:lnTo>
                        <a:pt x="0" y="45101"/>
                      </a:lnTo>
                      <a:cubicBezTo>
                        <a:pt x="12431" y="45041"/>
                        <a:pt x="23694" y="40017"/>
                        <a:pt x="31897" y="3189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33" name="Google Shape;1039;p36">
                  <a:extLst>
                    <a:ext uri="{FF2B5EF4-FFF2-40B4-BE49-F238E27FC236}">
                      <a16:creationId xmlns:a16="http://schemas.microsoft.com/office/drawing/2014/main" id="{A6B7238E-CC70-8C29-67B7-767969A677E3}"/>
                    </a:ext>
                  </a:extLst>
                </p:cNvPr>
                <p:cNvSpPr txBox="1"/>
                <p:nvPr/>
              </p:nvSpPr>
              <p:spPr>
                <a:xfrm>
                  <a:off x="6082794" y="2038139"/>
                  <a:ext cx="1903052" cy="62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Percursos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conteúdos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formação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adaptados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em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i="1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real-time 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acordo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com o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progresso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aprendizagem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individual</a:t>
                  </a:r>
                </a:p>
              </p:txBody>
            </p:sp>
            <p:sp>
              <p:nvSpPr>
                <p:cNvPr id="34" name="Google Shape;1040;p36">
                  <a:extLst>
                    <a:ext uri="{FF2B5EF4-FFF2-40B4-BE49-F238E27FC236}">
                      <a16:creationId xmlns:a16="http://schemas.microsoft.com/office/drawing/2014/main" id="{ACC57B0D-B626-3489-9F34-72137793FD14}"/>
                    </a:ext>
                  </a:extLst>
                </p:cNvPr>
                <p:cNvSpPr/>
                <p:nvPr/>
              </p:nvSpPr>
              <p:spPr>
                <a:xfrm>
                  <a:off x="3931275" y="2029125"/>
                  <a:ext cx="2182450" cy="65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8" h="26243" extrusionOk="0">
                      <a:moveTo>
                        <a:pt x="14979" y="1"/>
                      </a:moveTo>
                      <a:cubicBezTo>
                        <a:pt x="6704" y="1"/>
                        <a:pt x="1" y="6704"/>
                        <a:pt x="1" y="14979"/>
                      </a:cubicBezTo>
                      <a:lnTo>
                        <a:pt x="1" y="26242"/>
                      </a:lnTo>
                      <a:lnTo>
                        <a:pt x="78356" y="26242"/>
                      </a:lnTo>
                      <a:lnTo>
                        <a:pt x="87297" y="13407"/>
                      </a:lnTo>
                      <a:lnTo>
                        <a:pt x="7835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274300" bIns="13715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FORMAÇÃO</a:t>
                  </a:r>
                  <a:r>
                    <a:rPr lang="en-GB" sz="1200" b="1" spc="300" noProof="0" dirty="0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ADAPTATIVA</a:t>
                  </a:r>
                  <a:endParaRPr lang="en-GB" sz="1200" b="1" spc="300" noProof="0" dirty="0">
                    <a:solidFill>
                      <a:srgbClr val="434343"/>
                    </a:solidFill>
                    <a:latin typeface="Aptos Black" panose="020F0502020204030204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5" name="Google Shape;1041;p36">
                  <a:extLst>
                    <a:ext uri="{FF2B5EF4-FFF2-40B4-BE49-F238E27FC236}">
                      <a16:creationId xmlns:a16="http://schemas.microsoft.com/office/drawing/2014/main" id="{ABC4F425-2C46-5758-1019-49C0C624A628}"/>
                    </a:ext>
                  </a:extLst>
                </p:cNvPr>
                <p:cNvSpPr/>
                <p:nvPr/>
              </p:nvSpPr>
              <p:spPr>
                <a:xfrm>
                  <a:off x="3035625" y="2029125"/>
                  <a:ext cx="3078100" cy="656075"/>
                </a:xfrm>
                <a:custGeom>
                  <a:avLst/>
                  <a:gdLst>
                    <a:gd name="connsiteX0" fmla="*/ 2737275 w 3078100"/>
                    <a:gd name="connsiteY0" fmla="*/ 25 h 656075"/>
                    <a:gd name="connsiteX1" fmla="*/ 2964975 w 3078100"/>
                    <a:gd name="connsiteY1" fmla="*/ 334000 h 656075"/>
                    <a:gd name="connsiteX2" fmla="*/ 2805725 w 3078100"/>
                    <a:gd name="connsiteY2" fmla="*/ 562600 h 656075"/>
                    <a:gd name="connsiteX3" fmla="*/ 25 w 3078100"/>
                    <a:gd name="connsiteY3" fmla="*/ 562600 h 656075"/>
                    <a:gd name="connsiteX4" fmla="*/ 25 w 3078100"/>
                    <a:gd name="connsiteY4" fmla="*/ 656050 h 656075"/>
                    <a:gd name="connsiteX5" fmla="*/ 2854550 w 3078100"/>
                    <a:gd name="connsiteY5" fmla="*/ 656050 h 656075"/>
                    <a:gd name="connsiteX6" fmla="*/ 3078075 w 3078100"/>
                    <a:gd name="connsiteY6" fmla="*/ 335175 h 656075"/>
                    <a:gd name="connsiteX7" fmla="*/ 2854550 w 3078100"/>
                    <a:gd name="connsiteY7" fmla="*/ 25 h 656075"/>
                    <a:gd name="connsiteX8" fmla="*/ 2737275 w 3078100"/>
                    <a:gd name="connsiteY8" fmla="*/ 25 h 65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78100" h="656075" fill="none" extrusionOk="0">
                      <a:moveTo>
                        <a:pt x="2737275" y="25"/>
                      </a:moveTo>
                      <a:cubicBezTo>
                        <a:pt x="2763348" y="96628"/>
                        <a:pt x="2886076" y="174629"/>
                        <a:pt x="2964975" y="334000"/>
                      </a:cubicBezTo>
                      <a:cubicBezTo>
                        <a:pt x="2903196" y="419335"/>
                        <a:pt x="2844735" y="527448"/>
                        <a:pt x="2805725" y="562600"/>
                      </a:cubicBezTo>
                      <a:cubicBezTo>
                        <a:pt x="2192777" y="438588"/>
                        <a:pt x="1024515" y="559530"/>
                        <a:pt x="25" y="562600"/>
                      </a:cubicBezTo>
                      <a:cubicBezTo>
                        <a:pt x="-3313" y="587046"/>
                        <a:pt x="-6462" y="634289"/>
                        <a:pt x="25" y="656050"/>
                      </a:cubicBezTo>
                      <a:cubicBezTo>
                        <a:pt x="570378" y="699188"/>
                        <a:pt x="1653605" y="686023"/>
                        <a:pt x="2854550" y="656050"/>
                      </a:cubicBezTo>
                      <a:cubicBezTo>
                        <a:pt x="2957624" y="556710"/>
                        <a:pt x="3021341" y="366838"/>
                        <a:pt x="3078075" y="335175"/>
                      </a:cubicBezTo>
                      <a:cubicBezTo>
                        <a:pt x="3002733" y="196837"/>
                        <a:pt x="2902027" y="60803"/>
                        <a:pt x="2854550" y="25"/>
                      </a:cubicBezTo>
                      <a:cubicBezTo>
                        <a:pt x="2797155" y="4299"/>
                        <a:pt x="2760651" y="-1081"/>
                        <a:pt x="2737275" y="25"/>
                      </a:cubicBezTo>
                      <a:close/>
                    </a:path>
                    <a:path w="3078100" h="656075" stroke="0" extrusionOk="0">
                      <a:moveTo>
                        <a:pt x="2737275" y="25"/>
                      </a:moveTo>
                      <a:cubicBezTo>
                        <a:pt x="2832626" y="133550"/>
                        <a:pt x="2879174" y="186567"/>
                        <a:pt x="2964975" y="334000"/>
                      </a:cubicBezTo>
                      <a:cubicBezTo>
                        <a:pt x="2897644" y="398156"/>
                        <a:pt x="2832706" y="492251"/>
                        <a:pt x="2805725" y="562600"/>
                      </a:cubicBezTo>
                      <a:cubicBezTo>
                        <a:pt x="2125515" y="572147"/>
                        <a:pt x="1331603" y="585203"/>
                        <a:pt x="25" y="562600"/>
                      </a:cubicBezTo>
                      <a:cubicBezTo>
                        <a:pt x="-4101" y="572646"/>
                        <a:pt x="3514" y="628736"/>
                        <a:pt x="25" y="656050"/>
                      </a:cubicBezTo>
                      <a:cubicBezTo>
                        <a:pt x="849775" y="753235"/>
                        <a:pt x="2292060" y="684168"/>
                        <a:pt x="2854550" y="656050"/>
                      </a:cubicBezTo>
                      <a:cubicBezTo>
                        <a:pt x="2973661" y="515950"/>
                        <a:pt x="3046985" y="408863"/>
                        <a:pt x="3078075" y="335175"/>
                      </a:cubicBezTo>
                      <a:cubicBezTo>
                        <a:pt x="3056782" y="292135"/>
                        <a:pt x="2932311" y="90259"/>
                        <a:pt x="2854550" y="25"/>
                      </a:cubicBezTo>
                      <a:cubicBezTo>
                        <a:pt x="2836304" y="-6913"/>
                        <a:pt x="2767342" y="6101"/>
                        <a:pt x="2737275" y="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407768797"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3124" h="26243" extrusionOk="0">
                              <a:moveTo>
                                <a:pt x="109491" y="1"/>
                              </a:moveTo>
                              <a:lnTo>
                                <a:pt x="118599" y="13360"/>
                              </a:lnTo>
                              <a:lnTo>
                                <a:pt x="112229" y="22504"/>
                              </a:lnTo>
                              <a:lnTo>
                                <a:pt x="1" y="22504"/>
                              </a:lnTo>
                              <a:lnTo>
                                <a:pt x="1" y="26242"/>
                              </a:lnTo>
                              <a:lnTo>
                                <a:pt x="114182" y="26242"/>
                              </a:lnTo>
                              <a:lnTo>
                                <a:pt x="123123" y="13407"/>
                              </a:lnTo>
                              <a:lnTo>
                                <a:pt x="114182" y="1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31" name="Google Shape;1042;p36">
                  <a:extLst>
                    <a:ext uri="{FF2B5EF4-FFF2-40B4-BE49-F238E27FC236}">
                      <a16:creationId xmlns:a16="http://schemas.microsoft.com/office/drawing/2014/main" id="{32E884CA-B9B0-A92C-A063-34A80922C5F1}"/>
                    </a:ext>
                  </a:extLst>
                </p:cNvPr>
                <p:cNvSpPr/>
                <p:nvPr/>
              </p:nvSpPr>
              <p:spPr>
                <a:xfrm>
                  <a:off x="2214100" y="2303150"/>
                  <a:ext cx="1134975" cy="8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9" h="32398" extrusionOk="0">
                      <a:moveTo>
                        <a:pt x="32397" y="0"/>
                      </a:moveTo>
                      <a:lnTo>
                        <a:pt x="0" y="32397"/>
                      </a:lnTo>
                      <a:lnTo>
                        <a:pt x="45387" y="32397"/>
                      </a:lnTo>
                      <a:cubicBezTo>
                        <a:pt x="45399" y="32231"/>
                        <a:pt x="45399" y="32064"/>
                        <a:pt x="45399" y="31897"/>
                      </a:cubicBezTo>
                      <a:cubicBezTo>
                        <a:pt x="45399" y="19479"/>
                        <a:pt x="40434" y="8228"/>
                        <a:pt x="3239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40" name="Google Shape;1046;p36">
                  <a:extLst>
                    <a:ext uri="{FF2B5EF4-FFF2-40B4-BE49-F238E27FC236}">
                      <a16:creationId xmlns:a16="http://schemas.microsoft.com/office/drawing/2014/main" id="{3DA9480C-C5E8-2065-D9A0-57FF752E4D79}"/>
                    </a:ext>
                  </a:extLst>
                </p:cNvPr>
                <p:cNvSpPr txBox="1"/>
                <p:nvPr/>
              </p:nvSpPr>
              <p:spPr>
                <a:xfrm>
                  <a:off x="6082794" y="3063516"/>
                  <a:ext cx="1794453" cy="6289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Capacidade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antecipar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impactos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e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cenários</a:t>
                  </a:r>
                  <a:r>
                    <a:rPr lang="en-GB" sz="1200" noProof="0" dirty="0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200" noProof="0" dirty="0" err="1">
                      <a:solidFill>
                        <a:srgbClr val="434343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exponenciados</a:t>
                  </a:r>
                  <a:endParaRPr lang="en-GB" sz="1200" noProof="0" dirty="0">
                    <a:solidFill>
                      <a:srgbClr val="434343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41" name="Google Shape;1047;p36">
                  <a:extLst>
                    <a:ext uri="{FF2B5EF4-FFF2-40B4-BE49-F238E27FC236}">
                      <a16:creationId xmlns:a16="http://schemas.microsoft.com/office/drawing/2014/main" id="{EB4C4922-F580-0EE6-E300-E69901EB2AB5}"/>
                    </a:ext>
                  </a:extLst>
                </p:cNvPr>
                <p:cNvSpPr/>
                <p:nvPr/>
              </p:nvSpPr>
              <p:spPr>
                <a:xfrm>
                  <a:off x="3931275" y="3051575"/>
                  <a:ext cx="2182450" cy="65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8" h="26243" extrusionOk="0">
                      <a:moveTo>
                        <a:pt x="14979" y="1"/>
                      </a:moveTo>
                      <a:cubicBezTo>
                        <a:pt x="6704" y="1"/>
                        <a:pt x="1" y="6704"/>
                        <a:pt x="1" y="14979"/>
                      </a:cubicBezTo>
                      <a:lnTo>
                        <a:pt x="1" y="26242"/>
                      </a:lnTo>
                      <a:lnTo>
                        <a:pt x="78356" y="26242"/>
                      </a:lnTo>
                      <a:lnTo>
                        <a:pt x="87297" y="13407"/>
                      </a:lnTo>
                      <a:lnTo>
                        <a:pt x="7835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274300" bIns="13715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EXECUÇÃO</a:t>
                  </a:r>
                  <a:r>
                    <a:rPr lang="en-GB" sz="1200" b="1" spc="300" noProof="0" dirty="0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 E </a:t>
                  </a: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CONTROLO</a:t>
                  </a:r>
                  <a:r>
                    <a:rPr lang="en-GB" sz="1200" b="1" spc="300" noProof="0" dirty="0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-GB" sz="1200" b="1" spc="300" noProof="0" dirty="0" err="1">
                      <a:solidFill>
                        <a:srgbClr val="434343"/>
                      </a:solidFill>
                      <a:latin typeface="Aptos Black" panose="020F0502020204030204" pitchFamily="34" charset="0"/>
                      <a:ea typeface="Roboto"/>
                      <a:cs typeface="Roboto"/>
                      <a:sym typeface="Roboto"/>
                    </a:rPr>
                    <a:t>OTIMIZADOS</a:t>
                  </a:r>
                  <a:endParaRPr lang="en-GB" sz="1200" b="1" spc="300" noProof="0" dirty="0">
                    <a:solidFill>
                      <a:srgbClr val="434343"/>
                    </a:solidFill>
                    <a:latin typeface="Aptos Black" panose="020F0502020204030204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42" name="Google Shape;1048;p36">
                  <a:extLst>
                    <a:ext uri="{FF2B5EF4-FFF2-40B4-BE49-F238E27FC236}">
                      <a16:creationId xmlns:a16="http://schemas.microsoft.com/office/drawing/2014/main" id="{A3A82E2B-A3B6-35E2-C096-52CB8054E823}"/>
                    </a:ext>
                  </a:extLst>
                </p:cNvPr>
                <p:cNvSpPr/>
                <p:nvPr/>
              </p:nvSpPr>
              <p:spPr>
                <a:xfrm>
                  <a:off x="3035625" y="3051575"/>
                  <a:ext cx="3078100" cy="656075"/>
                </a:xfrm>
                <a:custGeom>
                  <a:avLst/>
                  <a:gdLst>
                    <a:gd name="connsiteX0" fmla="*/ 2737275 w 3078100"/>
                    <a:gd name="connsiteY0" fmla="*/ 25 h 656075"/>
                    <a:gd name="connsiteX1" fmla="*/ 2964975 w 3078100"/>
                    <a:gd name="connsiteY1" fmla="*/ 334000 h 656075"/>
                    <a:gd name="connsiteX2" fmla="*/ 2805725 w 3078100"/>
                    <a:gd name="connsiteY2" fmla="*/ 562600 h 656075"/>
                    <a:gd name="connsiteX3" fmla="*/ 25 w 3078100"/>
                    <a:gd name="connsiteY3" fmla="*/ 562600 h 656075"/>
                    <a:gd name="connsiteX4" fmla="*/ 25 w 3078100"/>
                    <a:gd name="connsiteY4" fmla="*/ 656050 h 656075"/>
                    <a:gd name="connsiteX5" fmla="*/ 2854550 w 3078100"/>
                    <a:gd name="connsiteY5" fmla="*/ 656050 h 656075"/>
                    <a:gd name="connsiteX6" fmla="*/ 3078075 w 3078100"/>
                    <a:gd name="connsiteY6" fmla="*/ 335175 h 656075"/>
                    <a:gd name="connsiteX7" fmla="*/ 2854550 w 3078100"/>
                    <a:gd name="connsiteY7" fmla="*/ 25 h 656075"/>
                    <a:gd name="connsiteX8" fmla="*/ 2737275 w 3078100"/>
                    <a:gd name="connsiteY8" fmla="*/ 25 h 65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78100" h="656075" fill="none" extrusionOk="0">
                      <a:moveTo>
                        <a:pt x="2737275" y="25"/>
                      </a:moveTo>
                      <a:cubicBezTo>
                        <a:pt x="2767026" y="38041"/>
                        <a:pt x="2863214" y="233534"/>
                        <a:pt x="2964975" y="334000"/>
                      </a:cubicBezTo>
                      <a:cubicBezTo>
                        <a:pt x="2890023" y="412892"/>
                        <a:pt x="2882407" y="483509"/>
                        <a:pt x="2805725" y="562600"/>
                      </a:cubicBezTo>
                      <a:cubicBezTo>
                        <a:pt x="1896181" y="627164"/>
                        <a:pt x="1023138" y="614667"/>
                        <a:pt x="25" y="562600"/>
                      </a:cubicBezTo>
                      <a:cubicBezTo>
                        <a:pt x="5520" y="604562"/>
                        <a:pt x="-833" y="622357"/>
                        <a:pt x="25" y="656050"/>
                      </a:cubicBezTo>
                      <a:cubicBezTo>
                        <a:pt x="1386510" y="663470"/>
                        <a:pt x="2509473" y="740734"/>
                        <a:pt x="2854550" y="656050"/>
                      </a:cubicBezTo>
                      <a:cubicBezTo>
                        <a:pt x="2944233" y="559131"/>
                        <a:pt x="2969337" y="493342"/>
                        <a:pt x="3078075" y="335175"/>
                      </a:cubicBezTo>
                      <a:cubicBezTo>
                        <a:pt x="3065473" y="253153"/>
                        <a:pt x="2953360" y="106390"/>
                        <a:pt x="2854550" y="25"/>
                      </a:cubicBezTo>
                      <a:cubicBezTo>
                        <a:pt x="2808123" y="-1085"/>
                        <a:pt x="2794700" y="646"/>
                        <a:pt x="2737275" y="25"/>
                      </a:cubicBezTo>
                      <a:close/>
                    </a:path>
                    <a:path w="3078100" h="656075" stroke="0" extrusionOk="0">
                      <a:moveTo>
                        <a:pt x="2737275" y="25"/>
                      </a:moveTo>
                      <a:cubicBezTo>
                        <a:pt x="2818989" y="89595"/>
                        <a:pt x="2900806" y="253094"/>
                        <a:pt x="2964975" y="334000"/>
                      </a:cubicBezTo>
                      <a:cubicBezTo>
                        <a:pt x="2891408" y="447714"/>
                        <a:pt x="2809410" y="523879"/>
                        <a:pt x="2805725" y="562600"/>
                      </a:cubicBezTo>
                      <a:cubicBezTo>
                        <a:pt x="1460341" y="598974"/>
                        <a:pt x="389133" y="533854"/>
                        <a:pt x="25" y="562600"/>
                      </a:cubicBezTo>
                      <a:cubicBezTo>
                        <a:pt x="-66" y="605991"/>
                        <a:pt x="-1769" y="617655"/>
                        <a:pt x="25" y="656050"/>
                      </a:cubicBezTo>
                      <a:cubicBezTo>
                        <a:pt x="938979" y="659354"/>
                        <a:pt x="1674426" y="500944"/>
                        <a:pt x="2854550" y="656050"/>
                      </a:cubicBezTo>
                      <a:cubicBezTo>
                        <a:pt x="2911670" y="593975"/>
                        <a:pt x="2993923" y="437609"/>
                        <a:pt x="3078075" y="335175"/>
                      </a:cubicBezTo>
                      <a:cubicBezTo>
                        <a:pt x="3066288" y="290837"/>
                        <a:pt x="2880565" y="78737"/>
                        <a:pt x="2854550" y="25"/>
                      </a:cubicBezTo>
                      <a:cubicBezTo>
                        <a:pt x="2826479" y="6509"/>
                        <a:pt x="2769900" y="5110"/>
                        <a:pt x="2737275" y="2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90889781"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3124" h="26243" extrusionOk="0">
                              <a:moveTo>
                                <a:pt x="109491" y="1"/>
                              </a:moveTo>
                              <a:lnTo>
                                <a:pt x="118599" y="13360"/>
                              </a:lnTo>
                              <a:lnTo>
                                <a:pt x="112229" y="22504"/>
                              </a:lnTo>
                              <a:lnTo>
                                <a:pt x="1" y="22504"/>
                              </a:lnTo>
                              <a:lnTo>
                                <a:pt x="1" y="26242"/>
                              </a:lnTo>
                              <a:lnTo>
                                <a:pt x="114182" y="26242"/>
                              </a:lnTo>
                              <a:lnTo>
                                <a:pt x="123123" y="13407"/>
                              </a:lnTo>
                              <a:lnTo>
                                <a:pt x="114182" y="1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38" name="Google Shape;1049;p36">
                  <a:extLst>
                    <a:ext uri="{FF2B5EF4-FFF2-40B4-BE49-F238E27FC236}">
                      <a16:creationId xmlns:a16="http://schemas.microsoft.com/office/drawing/2014/main" id="{EC0494ED-5E05-91F5-D42A-EB76F96493F5}"/>
                    </a:ext>
                  </a:extLst>
                </p:cNvPr>
                <p:cNvSpPr/>
                <p:nvPr/>
              </p:nvSpPr>
              <p:spPr>
                <a:xfrm>
                  <a:off x="2214100" y="3113075"/>
                  <a:ext cx="1134675" cy="79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87" h="31897" extrusionOk="0">
                      <a:moveTo>
                        <a:pt x="0" y="0"/>
                      </a:moveTo>
                      <a:lnTo>
                        <a:pt x="31897" y="31897"/>
                      </a:lnTo>
                      <a:cubicBezTo>
                        <a:pt x="40124" y="23741"/>
                        <a:pt x="45256" y="12478"/>
                        <a:pt x="453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sz="1200" noProof="0" dirty="0">
                    <a:latin typeface="Aptos Light" panose="020B0004020202020204" pitchFamily="34" charset="0"/>
                  </a:endParaRPr>
                </a:p>
              </p:txBody>
            </p:sp>
            <p:sp>
              <p:nvSpPr>
                <p:cNvPr id="43" name="Google Shape;1051;p36">
                  <a:extLst>
                    <a:ext uri="{FF2B5EF4-FFF2-40B4-BE49-F238E27FC236}">
                      <a16:creationId xmlns:a16="http://schemas.microsoft.com/office/drawing/2014/main" id="{6295AEC8-DED7-A1ED-9518-3EAE57393692}"/>
                    </a:ext>
                  </a:extLst>
                </p:cNvPr>
                <p:cNvSpPr/>
                <p:nvPr/>
              </p:nvSpPr>
              <p:spPr>
                <a:xfrm>
                  <a:off x="1543475" y="2435000"/>
                  <a:ext cx="1330850" cy="13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4" h="53234" extrusionOk="0">
                      <a:moveTo>
                        <a:pt x="26611" y="1"/>
                      </a:moveTo>
                      <a:cubicBezTo>
                        <a:pt x="11919" y="1"/>
                        <a:pt x="1" y="11919"/>
                        <a:pt x="1" y="26623"/>
                      </a:cubicBezTo>
                      <a:cubicBezTo>
                        <a:pt x="1" y="40756"/>
                        <a:pt x="11002" y="52317"/>
                        <a:pt x="24920" y="53186"/>
                      </a:cubicBezTo>
                      <a:cubicBezTo>
                        <a:pt x="25480" y="53222"/>
                        <a:pt x="26051" y="53234"/>
                        <a:pt x="26611" y="53234"/>
                      </a:cubicBezTo>
                      <a:cubicBezTo>
                        <a:pt x="41315" y="53234"/>
                        <a:pt x="53233" y="41315"/>
                        <a:pt x="53233" y="26623"/>
                      </a:cubicBezTo>
                      <a:cubicBezTo>
                        <a:pt x="53233" y="17098"/>
                        <a:pt x="48245" y="8740"/>
                        <a:pt x="40732" y="4037"/>
                      </a:cubicBezTo>
                      <a:cubicBezTo>
                        <a:pt x="36636" y="1477"/>
                        <a:pt x="31802" y="1"/>
                        <a:pt x="26611" y="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905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spcFirstLastPara="1" wrap="square" lIns="36000" tIns="36000" rIns="36000" bIns="36000" anchor="ctr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GB" sz="1400" noProof="0" dirty="0" err="1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Gestão</a:t>
                  </a:r>
                  <a:r>
                    <a:rPr lang="en-GB" sz="1400" noProof="0" dirty="0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da </a:t>
                  </a:r>
                  <a:r>
                    <a:rPr lang="en-GB" sz="1400" noProof="0" dirty="0" err="1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Mudança</a:t>
                  </a:r>
                  <a:r>
                    <a:rPr lang="en-GB" sz="1400" noProof="0" dirty="0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400" noProof="0" dirty="0" err="1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alavancada</a:t>
                  </a:r>
                  <a:r>
                    <a:rPr lang="en-GB" sz="1400" noProof="0" dirty="0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</a:t>
                  </a:r>
                  <a:r>
                    <a:rPr lang="en-GB" sz="1400" noProof="0" dirty="0" err="1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em</a:t>
                  </a:r>
                  <a:r>
                    <a:rPr lang="en-GB" sz="1400" noProof="0" dirty="0">
                      <a:solidFill>
                        <a:schemeClr val="tx2"/>
                      </a:solidFill>
                      <a:latin typeface="Aptos Light" panose="020B0004020202020204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  IA</a:t>
                  </a:r>
                </a:p>
              </p:txBody>
            </p:sp>
          </p:grp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70264CE-B7FA-5B18-948F-06C551692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95" b="89522" l="1792" r="90502">
                            <a14:foregroundMark x1="62724" y1="69932" x2="62724" y2="69932"/>
                            <a14:foregroundMark x1="29211" y1="76765" x2="29211" y2="76765"/>
                            <a14:foregroundMark x1="42473" y1="73349" x2="42473" y2="73349"/>
                            <a14:foregroundMark x1="39964" y1="69248" x2="39964" y2="69248"/>
                            <a14:foregroundMark x1="39964" y1="75854" x2="39964" y2="75854"/>
                            <a14:foregroundMark x1="41577" y1="75854" x2="41577" y2="75854"/>
                            <a14:foregroundMark x1="44803" y1="81321" x2="44803" y2="81321"/>
                            <a14:foregroundMark x1="7885" y1="71071" x2="7885" y2="71071"/>
                            <a14:foregroundMark x1="7885" y1="71071" x2="7885" y2="71071"/>
                            <a14:foregroundMark x1="32079" y1="81321" x2="10753" y2="78815"/>
                            <a14:foregroundMark x1="43011" y1="78815" x2="43011" y2="78815"/>
                            <a14:foregroundMark x1="48387" y1="74487" x2="61470" y2="72437"/>
                            <a14:foregroundMark x1="79928" y1="60364" x2="79928" y2="60364"/>
                            <a14:foregroundMark x1="68996" y1="69704" x2="68996" y2="69704"/>
                            <a14:foregroundMark x1="68996" y1="68109" x2="68996" y2="68109"/>
                            <a14:foregroundMark x1="1971" y1="72437" x2="1971" y2="72437"/>
                            <a14:foregroundMark x1="60932" y1="64009" x2="68817" y2="53986"/>
                            <a14:foregroundMark x1="39427" y1="80410" x2="39427" y2="80410"/>
                            <a14:foregroundMark x1="43728" y1="79954" x2="43728" y2="79954"/>
                            <a14:foregroundMark x1="44086" y1="82005" x2="44086" y2="82005"/>
                            <a14:foregroundMark x1="79928" y1="56036" x2="80645" y2="57859"/>
                            <a14:foregroundMark x1="84229" y1="65831" x2="87993" y2="62642"/>
                            <a14:foregroundMark x1="86380" y1="65831" x2="70430" y2="65148"/>
                            <a14:foregroundMark x1="70430" y1="65148" x2="82975" y2="70387"/>
                            <a14:foregroundMark x1="85663" y1="67198" x2="81900" y2="72437"/>
                            <a14:foregroundMark x1="81900" y1="71754" x2="90502" y2="60364"/>
                            <a14:foregroundMark x1="84588" y1="62415" x2="84588" y2="62415"/>
                            <a14:foregroundMark x1="85125" y1="61731" x2="85125" y2="61731"/>
                            <a14:foregroundMark x1="85125" y1="61731" x2="85125" y2="61731"/>
                            <a14:backgroundMark x1="36559" y1="25513" x2="40323" y2="24829"/>
                            <a14:backgroundMark x1="25090" y1="27107" x2="45520" y2="23462"/>
                            <a14:backgroundMark x1="19713" y1="43280" x2="53943" y2="28702"/>
                            <a14:backgroundMark x1="53943" y1="28702" x2="53584" y2="184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30034">
                <a:off x="186551" y="1185142"/>
                <a:ext cx="3082849" cy="2676376"/>
              </a:xfrm>
              <a:prstGeom prst="rect">
                <a:avLst/>
              </a:prstGeom>
            </p:spPr>
          </p:pic>
          <p:sp>
            <p:nvSpPr>
              <p:cNvPr id="48" name="Freeform 2">
                <a:extLst>
                  <a:ext uri="{FF2B5EF4-FFF2-40B4-BE49-F238E27FC236}">
                    <a16:creationId xmlns:a16="http://schemas.microsoft.com/office/drawing/2014/main" id="{0E660758-C72A-D1EF-1E5D-6F22116B0690}"/>
                  </a:ext>
                </a:extLst>
              </p:cNvPr>
              <p:cNvSpPr/>
              <p:nvPr/>
            </p:nvSpPr>
            <p:spPr>
              <a:xfrm>
                <a:off x="1455296" y="3731077"/>
                <a:ext cx="1542318" cy="1363868"/>
              </a:xfrm>
              <a:custGeom>
                <a:avLst/>
                <a:gdLst/>
                <a:ahLst/>
                <a:cxnLst/>
                <a:rect l="l" t="t" r="r" b="b"/>
                <a:pathLst>
                  <a:path w="2483919" h="2416176">
                    <a:moveTo>
                      <a:pt x="0" y="0"/>
                    </a:moveTo>
                    <a:lnTo>
                      <a:pt x="2483919" y="0"/>
                    </a:lnTo>
                    <a:lnTo>
                      <a:pt x="2483919" y="2416175"/>
                    </a:lnTo>
                    <a:lnTo>
                      <a:pt x="0" y="241617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algn="just"/>
                <a:endParaRPr lang="en-GB" noProof="0" dirty="0">
                  <a:latin typeface="Aptos Light" panose="020B0004020202020204" pitchFamily="34" charset="0"/>
                </a:endParaRPr>
              </a:p>
            </p:txBody>
          </p:sp>
          <p:pic>
            <p:nvPicPr>
              <p:cNvPr id="50" name="Graphic 49" descr="Remote learning language outline">
                <a:extLst>
                  <a:ext uri="{FF2B5EF4-FFF2-40B4-BE49-F238E27FC236}">
                    <a16:creationId xmlns:a16="http://schemas.microsoft.com/office/drawing/2014/main" id="{7C4E4711-A193-47D7-2608-8C1D3650E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78074" y="3024302"/>
                <a:ext cx="516155" cy="516155"/>
              </a:xfrm>
              <a:prstGeom prst="rect">
                <a:avLst/>
              </a:prstGeom>
            </p:spPr>
          </p:pic>
          <p:pic>
            <p:nvPicPr>
              <p:cNvPr id="52" name="Graphic 51" descr="Voice with solid fill">
                <a:extLst>
                  <a:ext uri="{FF2B5EF4-FFF2-40B4-BE49-F238E27FC236}">
                    <a16:creationId xmlns:a16="http://schemas.microsoft.com/office/drawing/2014/main" id="{F8913AB0-668D-1B16-9E98-0AC471705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79456" y="2333277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54" name="Graphic 53" descr="Alterations &amp; Tailoring outline">
                <a:extLst>
                  <a:ext uri="{FF2B5EF4-FFF2-40B4-BE49-F238E27FC236}">
                    <a16:creationId xmlns:a16="http://schemas.microsoft.com/office/drawing/2014/main" id="{7CD4BAAC-B629-C6B8-10C6-E27FC49CD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866059" y="3915804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6" name="Graphic 55" descr="Route (Two Pins With A Path) with solid fill">
                <a:extLst>
                  <a:ext uri="{FF2B5EF4-FFF2-40B4-BE49-F238E27FC236}">
                    <a16:creationId xmlns:a16="http://schemas.microsoft.com/office/drawing/2014/main" id="{323E2BEB-33E8-BDAD-EBFC-DA6B829D2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24559" y="4238817"/>
                <a:ext cx="624548" cy="624548"/>
              </a:xfrm>
              <a:prstGeom prst="rect">
                <a:avLst/>
              </a:prstGeom>
            </p:spPr>
          </p:pic>
        </p:grpSp>
        <p:pic>
          <p:nvPicPr>
            <p:cNvPr id="64" name="Picture 63" descr="A book cover with a picture of a sculpture&#10;&#10;AI-generated content may be incorrect.">
              <a:extLst>
                <a:ext uri="{FF2B5EF4-FFF2-40B4-BE49-F238E27FC236}">
                  <a16:creationId xmlns:a16="http://schemas.microsoft.com/office/drawing/2014/main" id="{0ECD71F3-646C-AE58-17BD-63DFF2F6E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690" y="2013487"/>
              <a:ext cx="1031341" cy="1682132"/>
            </a:xfrm>
            <a:prstGeom prst="rect">
              <a:avLst/>
            </a:prstGeom>
          </p:spPr>
        </p:pic>
        <p:sp>
          <p:nvSpPr>
            <p:cNvPr id="65" name="Google Shape;1025;p36">
              <a:extLst>
                <a:ext uri="{FF2B5EF4-FFF2-40B4-BE49-F238E27FC236}">
                  <a16:creationId xmlns:a16="http://schemas.microsoft.com/office/drawing/2014/main" id="{19DA0115-F5E6-E175-2D8F-9ADD97378BCC}"/>
                </a:ext>
              </a:extLst>
            </p:cNvPr>
            <p:cNvSpPr txBox="1"/>
            <p:nvPr/>
          </p:nvSpPr>
          <p:spPr>
            <a:xfrm>
              <a:off x="887690" y="5618534"/>
              <a:ext cx="7822201" cy="322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050" noProof="0" dirty="0">
                <a:solidFill>
                  <a:schemeClr val="accent6"/>
                </a:solidFill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noProof="0" dirty="0" err="1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Gestão</a:t>
              </a:r>
              <a:r>
                <a:rPr lang="en-GB" sz="1050" noProof="0" dirty="0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da </a:t>
              </a:r>
              <a:r>
                <a:rPr lang="en-GB" sz="1050" noProof="0" dirty="0" err="1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Mudança</a:t>
              </a:r>
              <a:r>
                <a:rPr lang="en-GB" sz="1050" noProof="0" dirty="0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| </a:t>
              </a:r>
              <a:r>
                <a:rPr lang="en-GB" sz="1050" noProof="0" dirty="0" err="1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Estratégias</a:t>
              </a:r>
              <a:r>
                <a:rPr lang="en-GB" sz="1050" noProof="0" dirty="0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para </a:t>
              </a:r>
              <a:r>
                <a:rPr lang="en-GB" sz="1050" noProof="0" dirty="0" err="1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Impulsionar</a:t>
              </a:r>
              <a:r>
                <a:rPr lang="en-GB" sz="1050" noProof="0" dirty="0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a </a:t>
              </a:r>
              <a:r>
                <a:rPr lang="en-GB" sz="1050" noProof="0" dirty="0" err="1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Transformação</a:t>
              </a:r>
              <a:r>
                <a:rPr lang="en-GB" sz="1050" noProof="0" dirty="0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GB" sz="1050" noProof="0" dirty="0" err="1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Organizacional</a:t>
              </a:r>
              <a:r>
                <a:rPr lang="en-GB" sz="1050" noProof="0" dirty="0">
                  <a:solidFill>
                    <a:schemeClr val="accent6"/>
                  </a:solidFill>
                  <a:latin typeface="Abadi Extra Light" panose="020B02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Samuel Rolo, Maio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10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D5241-937F-83DF-FC50-A9ABA15C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2CA128B-5814-86A9-215F-542C982A214F}"/>
              </a:ext>
            </a:extLst>
          </p:cNvPr>
          <p:cNvSpPr/>
          <p:nvPr/>
        </p:nvSpPr>
        <p:spPr>
          <a:xfrm>
            <a:off x="646545" y="1330036"/>
            <a:ext cx="10917382" cy="4627419"/>
          </a:xfrm>
          <a:custGeom>
            <a:avLst/>
            <a:gdLst>
              <a:gd name="connsiteX0" fmla="*/ 0 w 10917382"/>
              <a:gd name="connsiteY0" fmla="*/ 47940 h 4627419"/>
              <a:gd name="connsiteX1" fmla="*/ 47940 w 10917382"/>
              <a:gd name="connsiteY1" fmla="*/ 0 h 4627419"/>
              <a:gd name="connsiteX2" fmla="*/ 10869442 w 10917382"/>
              <a:gd name="connsiteY2" fmla="*/ 0 h 4627419"/>
              <a:gd name="connsiteX3" fmla="*/ 10917382 w 10917382"/>
              <a:gd name="connsiteY3" fmla="*/ 47940 h 4627419"/>
              <a:gd name="connsiteX4" fmla="*/ 10917382 w 10917382"/>
              <a:gd name="connsiteY4" fmla="*/ 4579479 h 4627419"/>
              <a:gd name="connsiteX5" fmla="*/ 10869442 w 10917382"/>
              <a:gd name="connsiteY5" fmla="*/ 4627419 h 4627419"/>
              <a:gd name="connsiteX6" fmla="*/ 47940 w 10917382"/>
              <a:gd name="connsiteY6" fmla="*/ 4627419 h 4627419"/>
              <a:gd name="connsiteX7" fmla="*/ 0 w 10917382"/>
              <a:gd name="connsiteY7" fmla="*/ 4579479 h 4627419"/>
              <a:gd name="connsiteX8" fmla="*/ 0 w 10917382"/>
              <a:gd name="connsiteY8" fmla="*/ 47940 h 462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7382" h="4627419" fill="none" extrusionOk="0">
                <a:moveTo>
                  <a:pt x="0" y="47940"/>
                </a:moveTo>
                <a:cubicBezTo>
                  <a:pt x="-2957" y="19179"/>
                  <a:pt x="21182" y="4640"/>
                  <a:pt x="47940" y="0"/>
                </a:cubicBezTo>
                <a:cubicBezTo>
                  <a:pt x="5148813" y="50705"/>
                  <a:pt x="9543918" y="167221"/>
                  <a:pt x="10869442" y="0"/>
                </a:cubicBezTo>
                <a:cubicBezTo>
                  <a:pt x="10895177" y="85"/>
                  <a:pt x="10921089" y="19306"/>
                  <a:pt x="10917382" y="47940"/>
                </a:cubicBezTo>
                <a:cubicBezTo>
                  <a:pt x="11043251" y="2288849"/>
                  <a:pt x="10977342" y="3807848"/>
                  <a:pt x="10917382" y="4579479"/>
                </a:cubicBezTo>
                <a:cubicBezTo>
                  <a:pt x="10915857" y="4605749"/>
                  <a:pt x="10895772" y="4625523"/>
                  <a:pt x="10869442" y="4627419"/>
                </a:cubicBezTo>
                <a:cubicBezTo>
                  <a:pt x="9602276" y="4663244"/>
                  <a:pt x="4135666" y="4692870"/>
                  <a:pt x="47940" y="4627419"/>
                </a:cubicBezTo>
                <a:cubicBezTo>
                  <a:pt x="21627" y="4630540"/>
                  <a:pt x="1484" y="4605433"/>
                  <a:pt x="0" y="4579479"/>
                </a:cubicBezTo>
                <a:cubicBezTo>
                  <a:pt x="134051" y="3614070"/>
                  <a:pt x="-106997" y="594585"/>
                  <a:pt x="0" y="47940"/>
                </a:cubicBezTo>
                <a:close/>
              </a:path>
              <a:path w="10917382" h="4627419" stroke="0" extrusionOk="0">
                <a:moveTo>
                  <a:pt x="0" y="47940"/>
                </a:moveTo>
                <a:cubicBezTo>
                  <a:pt x="-1506" y="23216"/>
                  <a:pt x="21013" y="4358"/>
                  <a:pt x="47940" y="0"/>
                </a:cubicBezTo>
                <a:cubicBezTo>
                  <a:pt x="3782711" y="12978"/>
                  <a:pt x="7425301" y="-21944"/>
                  <a:pt x="10869442" y="0"/>
                </a:cubicBezTo>
                <a:cubicBezTo>
                  <a:pt x="10894108" y="-105"/>
                  <a:pt x="10917901" y="22264"/>
                  <a:pt x="10917382" y="47940"/>
                </a:cubicBezTo>
                <a:cubicBezTo>
                  <a:pt x="10782070" y="1394211"/>
                  <a:pt x="10955284" y="4089656"/>
                  <a:pt x="10917382" y="4579479"/>
                </a:cubicBezTo>
                <a:cubicBezTo>
                  <a:pt x="10915581" y="4601941"/>
                  <a:pt x="10897381" y="4629503"/>
                  <a:pt x="10869442" y="4627419"/>
                </a:cubicBezTo>
                <a:cubicBezTo>
                  <a:pt x="8524289" y="4524801"/>
                  <a:pt x="3593647" y="4733832"/>
                  <a:pt x="47940" y="4627419"/>
                </a:cubicBezTo>
                <a:cubicBezTo>
                  <a:pt x="18785" y="4629419"/>
                  <a:pt x="244" y="4605699"/>
                  <a:pt x="0" y="4579479"/>
                </a:cubicBezTo>
                <a:cubicBezTo>
                  <a:pt x="135526" y="4040403"/>
                  <a:pt x="-80263" y="1553595"/>
                  <a:pt x="0" y="4794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1638185856">
                  <a:prstGeom prst="roundRect">
                    <a:avLst>
                      <a:gd name="adj" fmla="val 103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6A66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1" name="Picture 60" descr="A close-up of a logo&#10;&#10;AI-generated content may be incorrect.">
            <a:extLst>
              <a:ext uri="{FF2B5EF4-FFF2-40B4-BE49-F238E27FC236}">
                <a16:creationId xmlns:a16="http://schemas.microsoft.com/office/drawing/2014/main" id="{E0FE2DF5-BFDC-7641-9100-7AB0AF9F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9" t="30773" r="21832" b="51050"/>
          <a:stretch/>
        </p:blipFill>
        <p:spPr>
          <a:xfrm>
            <a:off x="823914" y="1420304"/>
            <a:ext cx="1104722" cy="50291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0DFE84B-0582-F0E0-7C20-185F3F15D109}"/>
              </a:ext>
            </a:extLst>
          </p:cNvPr>
          <p:cNvGrpSpPr/>
          <p:nvPr/>
        </p:nvGrpSpPr>
        <p:grpSpPr>
          <a:xfrm>
            <a:off x="1440597" y="1330036"/>
            <a:ext cx="9938603" cy="4263952"/>
            <a:chOff x="186551" y="1185142"/>
            <a:chExt cx="9938603" cy="426395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136AA18-2DD3-07A6-77F8-CAFF1F99879D}"/>
                </a:ext>
              </a:extLst>
            </p:cNvPr>
            <p:cNvGrpSpPr/>
            <p:nvPr/>
          </p:nvGrpSpPr>
          <p:grpSpPr>
            <a:xfrm>
              <a:off x="2329885" y="1274197"/>
              <a:ext cx="7795269" cy="4174897"/>
              <a:chOff x="1543475" y="1156522"/>
              <a:chExt cx="6442371" cy="3450328"/>
            </a:xfrm>
          </p:grpSpPr>
          <p:sp>
            <p:nvSpPr>
              <p:cNvPr id="4" name="Google Shape;1012;p36">
                <a:extLst>
                  <a:ext uri="{FF2B5EF4-FFF2-40B4-BE49-F238E27FC236}">
                    <a16:creationId xmlns:a16="http://schemas.microsoft.com/office/drawing/2014/main" id="{E1D59C37-FF30-C5CD-2D74-AF882ED57C1F}"/>
                  </a:ext>
                </a:extLst>
              </p:cNvPr>
              <p:cNvSpPr/>
              <p:nvPr/>
            </p:nvSpPr>
            <p:spPr>
              <a:xfrm>
                <a:off x="3092475" y="2709750"/>
                <a:ext cx="217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70" extrusionOk="0">
                    <a:moveTo>
                      <a:pt x="441" y="0"/>
                    </a:moveTo>
                    <a:lnTo>
                      <a:pt x="1" y="441"/>
                    </a:lnTo>
                    <a:lnTo>
                      <a:pt x="441" y="869"/>
                    </a:lnTo>
                    <a:lnTo>
                      <a:pt x="870" y="44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" name="Google Shape;1013;p36">
                <a:extLst>
                  <a:ext uri="{FF2B5EF4-FFF2-40B4-BE49-F238E27FC236}">
                    <a16:creationId xmlns:a16="http://schemas.microsoft.com/office/drawing/2014/main" id="{30A69D5B-59BE-10BD-7424-767FC699478B}"/>
                  </a:ext>
                </a:extLst>
              </p:cNvPr>
              <p:cNvSpPr/>
              <p:nvPr/>
            </p:nvSpPr>
            <p:spPr>
              <a:xfrm>
                <a:off x="2962400" y="2840125"/>
                <a:ext cx="217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70" extrusionOk="0">
                    <a:moveTo>
                      <a:pt x="429" y="0"/>
                    </a:moveTo>
                    <a:lnTo>
                      <a:pt x="1" y="429"/>
                    </a:lnTo>
                    <a:lnTo>
                      <a:pt x="429" y="869"/>
                    </a:lnTo>
                    <a:lnTo>
                      <a:pt x="870" y="42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" name="Google Shape;1014;p36">
                <a:extLst>
                  <a:ext uri="{FF2B5EF4-FFF2-40B4-BE49-F238E27FC236}">
                    <a16:creationId xmlns:a16="http://schemas.microsoft.com/office/drawing/2014/main" id="{B76CD57F-679A-5B4D-E345-02295D3D7AA0}"/>
                  </a:ext>
                </a:extLst>
              </p:cNvPr>
              <p:cNvSpPr/>
              <p:nvPr/>
            </p:nvSpPr>
            <p:spPr>
              <a:xfrm>
                <a:off x="3060025" y="2720750"/>
                <a:ext cx="217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0" extrusionOk="0">
                    <a:moveTo>
                      <a:pt x="430" y="1"/>
                    </a:moveTo>
                    <a:lnTo>
                      <a:pt x="1" y="429"/>
                    </a:lnTo>
                    <a:lnTo>
                      <a:pt x="430" y="870"/>
                    </a:lnTo>
                    <a:lnTo>
                      <a:pt x="870" y="429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Google Shape;1015;p36">
                <a:extLst>
                  <a:ext uri="{FF2B5EF4-FFF2-40B4-BE49-F238E27FC236}">
                    <a16:creationId xmlns:a16="http://schemas.microsoft.com/office/drawing/2014/main" id="{E21C1D0C-536E-5FDD-000B-6803A761499E}"/>
                  </a:ext>
                </a:extLst>
              </p:cNvPr>
              <p:cNvSpPr/>
              <p:nvPr/>
            </p:nvSpPr>
            <p:spPr>
              <a:xfrm>
                <a:off x="3081775" y="2742475"/>
                <a:ext cx="217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71" extrusionOk="0">
                    <a:moveTo>
                      <a:pt x="429" y="1"/>
                    </a:moveTo>
                    <a:lnTo>
                      <a:pt x="0" y="430"/>
                    </a:lnTo>
                    <a:lnTo>
                      <a:pt x="429" y="870"/>
                    </a:lnTo>
                    <a:lnTo>
                      <a:pt x="869" y="430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Google Shape;1016;p36">
                <a:extLst>
                  <a:ext uri="{FF2B5EF4-FFF2-40B4-BE49-F238E27FC236}">
                    <a16:creationId xmlns:a16="http://schemas.microsoft.com/office/drawing/2014/main" id="{D7F6E876-8F6A-72BE-1291-7E3CDDF70898}"/>
                  </a:ext>
                </a:extLst>
              </p:cNvPr>
              <p:cNvSpPr/>
              <p:nvPr/>
            </p:nvSpPr>
            <p:spPr>
              <a:xfrm>
                <a:off x="2973125" y="2807675"/>
                <a:ext cx="217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58" extrusionOk="0">
                    <a:moveTo>
                      <a:pt x="441" y="0"/>
                    </a:moveTo>
                    <a:lnTo>
                      <a:pt x="0" y="429"/>
                    </a:lnTo>
                    <a:lnTo>
                      <a:pt x="441" y="858"/>
                    </a:lnTo>
                    <a:lnTo>
                      <a:pt x="869" y="429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Google Shape;1017;p36">
                <a:extLst>
                  <a:ext uri="{FF2B5EF4-FFF2-40B4-BE49-F238E27FC236}">
                    <a16:creationId xmlns:a16="http://schemas.microsoft.com/office/drawing/2014/main" id="{80626B13-A3C3-5BB2-CA75-2577AE4A46BD}"/>
                  </a:ext>
                </a:extLst>
              </p:cNvPr>
              <p:cNvSpPr/>
              <p:nvPr/>
            </p:nvSpPr>
            <p:spPr>
              <a:xfrm>
                <a:off x="2994850" y="2829400"/>
                <a:ext cx="217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58" extrusionOk="0">
                    <a:moveTo>
                      <a:pt x="441" y="1"/>
                    </a:moveTo>
                    <a:lnTo>
                      <a:pt x="0" y="429"/>
                    </a:lnTo>
                    <a:lnTo>
                      <a:pt x="441" y="858"/>
                    </a:lnTo>
                    <a:lnTo>
                      <a:pt x="870" y="429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Google Shape;1018;p36">
                <a:extLst>
                  <a:ext uri="{FF2B5EF4-FFF2-40B4-BE49-F238E27FC236}">
                    <a16:creationId xmlns:a16="http://schemas.microsoft.com/office/drawing/2014/main" id="{1ACFD1EA-A473-A1E0-8A50-1DABF4DCDC42}"/>
                  </a:ext>
                </a:extLst>
              </p:cNvPr>
              <p:cNvSpPr/>
              <p:nvPr/>
            </p:nvSpPr>
            <p:spPr>
              <a:xfrm>
                <a:off x="3005875" y="2774925"/>
                <a:ext cx="43175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40" extrusionOk="0">
                    <a:moveTo>
                      <a:pt x="429" y="1"/>
                    </a:moveTo>
                    <a:lnTo>
                      <a:pt x="0" y="441"/>
                    </a:lnTo>
                    <a:lnTo>
                      <a:pt x="1298" y="1739"/>
                    </a:lnTo>
                    <a:lnTo>
                      <a:pt x="1726" y="1310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Google Shape;1019;p36">
                <a:extLst>
                  <a:ext uri="{FF2B5EF4-FFF2-40B4-BE49-F238E27FC236}">
                    <a16:creationId xmlns:a16="http://schemas.microsoft.com/office/drawing/2014/main" id="{17A3FD95-3BE0-43D4-8624-FE066B3D40E3}"/>
                  </a:ext>
                </a:extLst>
              </p:cNvPr>
              <p:cNvSpPr/>
              <p:nvPr/>
            </p:nvSpPr>
            <p:spPr>
              <a:xfrm>
                <a:off x="3027300" y="2753200"/>
                <a:ext cx="434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441" y="1"/>
                    </a:moveTo>
                    <a:lnTo>
                      <a:pt x="0" y="441"/>
                    </a:lnTo>
                    <a:lnTo>
                      <a:pt x="1310" y="1739"/>
                    </a:lnTo>
                    <a:lnTo>
                      <a:pt x="1739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Google Shape;1020;p36">
                <a:extLst>
                  <a:ext uri="{FF2B5EF4-FFF2-40B4-BE49-F238E27FC236}">
                    <a16:creationId xmlns:a16="http://schemas.microsoft.com/office/drawing/2014/main" id="{F75315BE-ED0C-DF38-8372-3B33DEB8A374}"/>
                  </a:ext>
                </a:extLst>
              </p:cNvPr>
              <p:cNvSpPr/>
              <p:nvPr/>
            </p:nvSpPr>
            <p:spPr>
              <a:xfrm>
                <a:off x="3049025" y="3307725"/>
                <a:ext cx="146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97" extrusionOk="0">
                    <a:moveTo>
                      <a:pt x="0" y="1"/>
                    </a:moveTo>
                    <a:lnTo>
                      <a:pt x="0" y="596"/>
                    </a:lnTo>
                    <a:lnTo>
                      <a:pt x="584" y="596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Google Shape;1021;p36">
                <a:extLst>
                  <a:ext uri="{FF2B5EF4-FFF2-40B4-BE49-F238E27FC236}">
                    <a16:creationId xmlns:a16="http://schemas.microsoft.com/office/drawing/2014/main" id="{E83B6D49-B471-2F42-2440-DCC593C48375}"/>
                  </a:ext>
                </a:extLst>
              </p:cNvPr>
              <p:cNvSpPr/>
              <p:nvPr/>
            </p:nvSpPr>
            <p:spPr>
              <a:xfrm>
                <a:off x="3034450" y="3381850"/>
                <a:ext cx="440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583" y="1"/>
                    </a:moveTo>
                    <a:lnTo>
                      <a:pt x="583" y="596"/>
                    </a:lnTo>
                    <a:lnTo>
                      <a:pt x="0" y="596"/>
                    </a:lnTo>
                    <a:lnTo>
                      <a:pt x="0" y="1179"/>
                    </a:lnTo>
                    <a:lnTo>
                      <a:pt x="583" y="1179"/>
                    </a:lnTo>
                    <a:lnTo>
                      <a:pt x="583" y="1763"/>
                    </a:lnTo>
                    <a:lnTo>
                      <a:pt x="1167" y="1763"/>
                    </a:lnTo>
                    <a:lnTo>
                      <a:pt x="1167" y="1179"/>
                    </a:lnTo>
                    <a:lnTo>
                      <a:pt x="1762" y="1179"/>
                    </a:lnTo>
                    <a:lnTo>
                      <a:pt x="1762" y="596"/>
                    </a:lnTo>
                    <a:lnTo>
                      <a:pt x="1167" y="59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Google Shape;1022;p36">
                <a:extLst>
                  <a:ext uri="{FF2B5EF4-FFF2-40B4-BE49-F238E27FC236}">
                    <a16:creationId xmlns:a16="http://schemas.microsoft.com/office/drawing/2014/main" id="{7465E7FC-F612-8E43-ED61-62C4DFF8A79F}"/>
                  </a:ext>
                </a:extLst>
              </p:cNvPr>
              <p:cNvSpPr/>
              <p:nvPr/>
            </p:nvSpPr>
            <p:spPr>
              <a:xfrm>
                <a:off x="2695400" y="3945600"/>
                <a:ext cx="179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16" extrusionOk="0">
                    <a:moveTo>
                      <a:pt x="1" y="1"/>
                    </a:moveTo>
                    <a:lnTo>
                      <a:pt x="1" y="715"/>
                    </a:lnTo>
                    <a:lnTo>
                      <a:pt x="715" y="715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" name="Google Shape;1025;p36">
                <a:extLst>
                  <a:ext uri="{FF2B5EF4-FFF2-40B4-BE49-F238E27FC236}">
                    <a16:creationId xmlns:a16="http://schemas.microsoft.com/office/drawing/2014/main" id="{33B5ADCC-4493-2A88-926B-8800554F9F12}"/>
                  </a:ext>
                </a:extLst>
              </p:cNvPr>
              <p:cNvSpPr txBox="1"/>
              <p:nvPr/>
            </p:nvSpPr>
            <p:spPr>
              <a:xfrm>
                <a:off x="5422594" y="1156522"/>
                <a:ext cx="2454653" cy="628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comunicação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orientada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pela IA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tem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potencial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para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evitar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resistências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fruto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da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desinformação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Light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" name="Google Shape;1026;p36">
                <a:extLst>
                  <a:ext uri="{FF2B5EF4-FFF2-40B4-BE49-F238E27FC236}">
                    <a16:creationId xmlns:a16="http://schemas.microsoft.com/office/drawing/2014/main" id="{521BE32B-9FF7-FA3D-C5D8-5C961D7A048F}"/>
                  </a:ext>
                </a:extLst>
              </p:cNvPr>
              <p:cNvSpPr/>
              <p:nvPr/>
            </p:nvSpPr>
            <p:spPr>
              <a:xfrm>
                <a:off x="3271075" y="1159675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COMUNICAÇÃO</a:t>
                </a:r>
                <a:r>
                  <a:rPr kumimoji="0" lang="en-GB" sz="12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INTELIGENTE</a:t>
                </a:r>
                <a:endParaRPr kumimoji="0" lang="en-GB" sz="1200" b="1" i="0" u="none" strike="noStrike" kern="1200" cap="none" spc="30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Black" panose="020F050202020403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" name="Google Shape;1027;p36">
                <a:extLst>
                  <a:ext uri="{FF2B5EF4-FFF2-40B4-BE49-F238E27FC236}">
                    <a16:creationId xmlns:a16="http://schemas.microsoft.com/office/drawing/2014/main" id="{42A54E78-4B25-CBBB-4509-F7292B329D28}"/>
                  </a:ext>
                </a:extLst>
              </p:cNvPr>
              <p:cNvSpPr/>
              <p:nvPr/>
            </p:nvSpPr>
            <p:spPr>
              <a:xfrm>
                <a:off x="2290300" y="1161475"/>
                <a:ext cx="3163225" cy="1236475"/>
              </a:xfrm>
              <a:custGeom>
                <a:avLst/>
                <a:gdLst>
                  <a:gd name="connsiteX0" fmla="*/ 2822400 w 3163225"/>
                  <a:gd name="connsiteY0" fmla="*/ 0 h 1236475"/>
                  <a:gd name="connsiteX1" fmla="*/ 3049800 w 3163225"/>
                  <a:gd name="connsiteY1" fmla="*/ 333675 h 1236475"/>
                  <a:gd name="connsiteX2" fmla="*/ 2890850 w 3163225"/>
                  <a:gd name="connsiteY2" fmla="*/ 561675 h 1236475"/>
                  <a:gd name="connsiteX3" fmla="*/ 609900 w 3163225"/>
                  <a:gd name="connsiteY3" fmla="*/ 561675 h 1236475"/>
                  <a:gd name="connsiteX4" fmla="*/ 609900 w 3163225"/>
                  <a:gd name="connsiteY4" fmla="*/ 560800 h 1236475"/>
                  <a:gd name="connsiteX5" fmla="*/ 609325 w 3163225"/>
                  <a:gd name="connsiteY5" fmla="*/ 560800 h 1236475"/>
                  <a:gd name="connsiteX6" fmla="*/ 0 w 3163225"/>
                  <a:gd name="connsiteY6" fmla="*/ 1170100 h 1236475"/>
                  <a:gd name="connsiteX7" fmla="*/ 66100 w 3163225"/>
                  <a:gd name="connsiteY7" fmla="*/ 1236475 h 1236475"/>
                  <a:gd name="connsiteX8" fmla="*/ 647425 w 3163225"/>
                  <a:gd name="connsiteY8" fmla="*/ 654850 h 1236475"/>
                  <a:gd name="connsiteX9" fmla="*/ 2939675 w 3163225"/>
                  <a:gd name="connsiteY9" fmla="*/ 654850 h 1236475"/>
                  <a:gd name="connsiteX10" fmla="*/ 3163200 w 3163225"/>
                  <a:gd name="connsiteY10" fmla="*/ 334575 h 1236475"/>
                  <a:gd name="connsiteX11" fmla="*/ 2939675 w 3163225"/>
                  <a:gd name="connsiteY11" fmla="*/ 0 h 1236475"/>
                  <a:gd name="connsiteX12" fmla="*/ 2822400 w 3163225"/>
                  <a:gd name="connsiteY12" fmla="*/ 0 h 123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63225" h="1236475" fill="none" extrusionOk="0">
                    <a:moveTo>
                      <a:pt x="2822400" y="0"/>
                    </a:moveTo>
                    <a:cubicBezTo>
                      <a:pt x="2898651" y="124452"/>
                      <a:pt x="3000619" y="284211"/>
                      <a:pt x="3049800" y="333675"/>
                    </a:cubicBezTo>
                    <a:cubicBezTo>
                      <a:pt x="2981157" y="413410"/>
                      <a:pt x="2934951" y="457238"/>
                      <a:pt x="2890850" y="561675"/>
                    </a:cubicBezTo>
                    <a:cubicBezTo>
                      <a:pt x="2492199" y="575044"/>
                      <a:pt x="1476309" y="532861"/>
                      <a:pt x="609900" y="561675"/>
                    </a:cubicBezTo>
                    <a:cubicBezTo>
                      <a:pt x="609943" y="561496"/>
                      <a:pt x="609932" y="561050"/>
                      <a:pt x="609900" y="560800"/>
                    </a:cubicBezTo>
                    <a:cubicBezTo>
                      <a:pt x="609649" y="560752"/>
                      <a:pt x="609401" y="560817"/>
                      <a:pt x="609325" y="560800"/>
                    </a:cubicBezTo>
                    <a:cubicBezTo>
                      <a:pt x="538245" y="698990"/>
                      <a:pt x="101365" y="1109048"/>
                      <a:pt x="0" y="1170100"/>
                    </a:cubicBezTo>
                    <a:cubicBezTo>
                      <a:pt x="13861" y="1191436"/>
                      <a:pt x="64566" y="1223663"/>
                      <a:pt x="66100" y="1236475"/>
                    </a:cubicBezTo>
                    <a:cubicBezTo>
                      <a:pt x="198578" y="1142159"/>
                      <a:pt x="348890" y="903489"/>
                      <a:pt x="647425" y="654850"/>
                    </a:cubicBezTo>
                    <a:cubicBezTo>
                      <a:pt x="1021184" y="748978"/>
                      <a:pt x="2004105" y="575234"/>
                      <a:pt x="2939675" y="654850"/>
                    </a:cubicBezTo>
                    <a:cubicBezTo>
                      <a:pt x="3040526" y="558680"/>
                      <a:pt x="3120975" y="358070"/>
                      <a:pt x="3163200" y="334575"/>
                    </a:cubicBezTo>
                    <a:cubicBezTo>
                      <a:pt x="3112836" y="263730"/>
                      <a:pt x="3057674" y="139491"/>
                      <a:pt x="2939675" y="0"/>
                    </a:cubicBezTo>
                    <a:cubicBezTo>
                      <a:pt x="2888861" y="6531"/>
                      <a:pt x="2875402" y="-2629"/>
                      <a:pt x="2822400" y="0"/>
                    </a:cubicBezTo>
                    <a:close/>
                  </a:path>
                  <a:path w="3163225" h="1236475" stroke="0" extrusionOk="0">
                    <a:moveTo>
                      <a:pt x="2822400" y="0"/>
                    </a:moveTo>
                    <a:cubicBezTo>
                      <a:pt x="2907446" y="183878"/>
                      <a:pt x="3000252" y="296477"/>
                      <a:pt x="3049800" y="333675"/>
                    </a:cubicBezTo>
                    <a:cubicBezTo>
                      <a:pt x="2993158" y="400995"/>
                      <a:pt x="2931148" y="469952"/>
                      <a:pt x="2890850" y="561675"/>
                    </a:cubicBezTo>
                    <a:cubicBezTo>
                      <a:pt x="2224495" y="720498"/>
                      <a:pt x="1443118" y="483801"/>
                      <a:pt x="609900" y="561675"/>
                    </a:cubicBezTo>
                    <a:cubicBezTo>
                      <a:pt x="609921" y="561535"/>
                      <a:pt x="609922" y="561194"/>
                      <a:pt x="609900" y="560800"/>
                    </a:cubicBezTo>
                    <a:cubicBezTo>
                      <a:pt x="609692" y="560793"/>
                      <a:pt x="609398" y="560749"/>
                      <a:pt x="609325" y="560800"/>
                    </a:cubicBezTo>
                    <a:cubicBezTo>
                      <a:pt x="340183" y="816094"/>
                      <a:pt x="241252" y="952783"/>
                      <a:pt x="0" y="1170100"/>
                    </a:cubicBezTo>
                    <a:cubicBezTo>
                      <a:pt x="13052" y="1194785"/>
                      <a:pt x="49865" y="1225128"/>
                      <a:pt x="66100" y="1236475"/>
                    </a:cubicBezTo>
                    <a:cubicBezTo>
                      <a:pt x="307608" y="946662"/>
                      <a:pt x="539830" y="740276"/>
                      <a:pt x="647425" y="654850"/>
                    </a:cubicBezTo>
                    <a:cubicBezTo>
                      <a:pt x="1630753" y="765597"/>
                      <a:pt x="1947217" y="504791"/>
                      <a:pt x="2939675" y="654850"/>
                    </a:cubicBezTo>
                    <a:cubicBezTo>
                      <a:pt x="2975977" y="553541"/>
                      <a:pt x="3073034" y="464145"/>
                      <a:pt x="3163200" y="334575"/>
                    </a:cubicBezTo>
                    <a:cubicBezTo>
                      <a:pt x="3110266" y="258094"/>
                      <a:pt x="3024602" y="71036"/>
                      <a:pt x="2939675" y="0"/>
                    </a:cubicBezTo>
                    <a:cubicBezTo>
                      <a:pt x="2895432" y="-7267"/>
                      <a:pt x="2849644" y="-9981"/>
                      <a:pt x="2822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17107408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6529" h="49459" extrusionOk="0">
                            <a:moveTo>
                              <a:pt x="112896" y="0"/>
                            </a:moveTo>
                            <a:lnTo>
                              <a:pt x="121992" y="13347"/>
                            </a:lnTo>
                            <a:lnTo>
                              <a:pt x="115634" y="22467"/>
                            </a:lnTo>
                            <a:lnTo>
                              <a:pt x="24396" y="22467"/>
                            </a:lnTo>
                            <a:lnTo>
                              <a:pt x="24396" y="22432"/>
                            </a:lnTo>
                            <a:lnTo>
                              <a:pt x="24373" y="22432"/>
                            </a:lnTo>
                            <a:lnTo>
                              <a:pt x="0" y="46804"/>
                            </a:lnTo>
                            <a:lnTo>
                              <a:pt x="2644" y="49459"/>
                            </a:lnTo>
                            <a:lnTo>
                              <a:pt x="25897" y="26194"/>
                            </a:lnTo>
                            <a:lnTo>
                              <a:pt x="117587" y="26194"/>
                            </a:lnTo>
                            <a:lnTo>
                              <a:pt x="126528" y="13383"/>
                            </a:lnTo>
                            <a:lnTo>
                              <a:pt x="117587" y="0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Google Shape;1028;p36">
                <a:extLst>
                  <a:ext uri="{FF2B5EF4-FFF2-40B4-BE49-F238E27FC236}">
                    <a16:creationId xmlns:a16="http://schemas.microsoft.com/office/drawing/2014/main" id="{1B1ECF51-AC65-26AE-9A9F-FB8578DDCDDD}"/>
                  </a:ext>
                </a:extLst>
              </p:cNvPr>
              <p:cNvSpPr/>
              <p:nvPr/>
            </p:nvSpPr>
            <p:spPr>
              <a:xfrm>
                <a:off x="2214100" y="1960250"/>
                <a:ext cx="809950" cy="1152850"/>
              </a:xfrm>
              <a:custGeom>
                <a:avLst/>
                <a:gdLst/>
                <a:ahLst/>
                <a:cxnLst/>
                <a:rect l="l" t="t" r="r" b="b"/>
                <a:pathLst>
                  <a:path w="32398" h="46114" extrusionOk="0">
                    <a:moveTo>
                      <a:pt x="0" y="0"/>
                    </a:moveTo>
                    <a:lnTo>
                      <a:pt x="0" y="46113"/>
                    </a:lnTo>
                    <a:lnTo>
                      <a:pt x="23384" y="22729"/>
                    </a:lnTo>
                    <a:lnTo>
                      <a:pt x="25754" y="20372"/>
                    </a:lnTo>
                    <a:lnTo>
                      <a:pt x="32397" y="13728"/>
                    </a:lnTo>
                    <a:cubicBezTo>
                      <a:pt x="24158" y="5299"/>
                      <a:pt x="12692" y="6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Google Shape;1032;p36">
                <a:extLst>
                  <a:ext uri="{FF2B5EF4-FFF2-40B4-BE49-F238E27FC236}">
                    <a16:creationId xmlns:a16="http://schemas.microsoft.com/office/drawing/2014/main" id="{0EC8E65A-DFF1-8D74-2785-B8675C829694}"/>
                  </a:ext>
                </a:extLst>
              </p:cNvPr>
              <p:cNvSpPr txBox="1"/>
              <p:nvPr/>
            </p:nvSpPr>
            <p:spPr>
              <a:xfrm>
                <a:off x="5422594" y="3965105"/>
                <a:ext cx="2454653" cy="628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Capacidade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definir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medir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,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em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tempo real,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critérios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adoção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integrados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automaticamente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nas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ferramentas 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trabalho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Light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" name="Google Shape;1033;p36">
                <a:extLst>
                  <a:ext uri="{FF2B5EF4-FFF2-40B4-BE49-F238E27FC236}">
                    <a16:creationId xmlns:a16="http://schemas.microsoft.com/office/drawing/2014/main" id="{6DDBB609-B68A-0960-45C1-A6C44CEC1216}"/>
                  </a:ext>
                </a:extLst>
              </p:cNvPr>
              <p:cNvSpPr/>
              <p:nvPr/>
            </p:nvSpPr>
            <p:spPr>
              <a:xfrm>
                <a:off x="3271075" y="394990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ADOÇÃO</a:t>
                </a:r>
                <a:r>
                  <a:rPr kumimoji="0" lang="en-GB" sz="12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POTENCIADA</a:t>
                </a:r>
                <a:endParaRPr kumimoji="0" lang="en-GB" sz="1200" b="1" i="0" u="none" strike="noStrike" kern="1200" cap="none" spc="30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Black" panose="020F050202020403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" name="Google Shape;1034;p36">
                <a:extLst>
                  <a:ext uri="{FF2B5EF4-FFF2-40B4-BE49-F238E27FC236}">
                    <a16:creationId xmlns:a16="http://schemas.microsoft.com/office/drawing/2014/main" id="{0B9B35C8-0F14-530A-DF97-7971D64A40A8}"/>
                  </a:ext>
                </a:extLst>
              </p:cNvPr>
              <p:cNvSpPr/>
              <p:nvPr/>
            </p:nvSpPr>
            <p:spPr>
              <a:xfrm>
                <a:off x="2290600" y="3931750"/>
                <a:ext cx="3162925" cy="675100"/>
              </a:xfrm>
              <a:custGeom>
                <a:avLst/>
                <a:gdLst>
                  <a:gd name="connsiteX0" fmla="*/ 65800 w 3162925"/>
                  <a:gd name="connsiteY0" fmla="*/ 25 h 675100"/>
                  <a:gd name="connsiteX1" fmla="*/ 0 w 3162925"/>
                  <a:gd name="connsiteY1" fmla="*/ 65800 h 675100"/>
                  <a:gd name="connsiteX2" fmla="*/ 609600 w 3162925"/>
                  <a:gd name="connsiteY2" fmla="*/ 674200 h 675100"/>
                  <a:gd name="connsiteX3" fmla="*/ 609600 w 3162925"/>
                  <a:gd name="connsiteY3" fmla="*/ 675100 h 675100"/>
                  <a:gd name="connsiteX4" fmla="*/ 2939375 w 3162925"/>
                  <a:gd name="connsiteY4" fmla="*/ 675100 h 675100"/>
                  <a:gd name="connsiteX5" fmla="*/ 3162900 w 3162925"/>
                  <a:gd name="connsiteY5" fmla="*/ 354825 h 675100"/>
                  <a:gd name="connsiteX6" fmla="*/ 2939375 w 3162925"/>
                  <a:gd name="connsiteY6" fmla="*/ 20250 h 675100"/>
                  <a:gd name="connsiteX7" fmla="*/ 2822100 w 3162925"/>
                  <a:gd name="connsiteY7" fmla="*/ 20250 h 675100"/>
                  <a:gd name="connsiteX8" fmla="*/ 3049500 w 3162925"/>
                  <a:gd name="connsiteY8" fmla="*/ 353925 h 675100"/>
                  <a:gd name="connsiteX9" fmla="*/ 2890550 w 3162925"/>
                  <a:gd name="connsiteY9" fmla="*/ 581925 h 675100"/>
                  <a:gd name="connsiteX10" fmla="*/ 647125 w 3162925"/>
                  <a:gd name="connsiteY10" fmla="*/ 581925 h 675100"/>
                  <a:gd name="connsiteX11" fmla="*/ 65800 w 3162925"/>
                  <a:gd name="connsiteY11" fmla="*/ 25 h 67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2925" h="675100" fill="none" extrusionOk="0">
                    <a:moveTo>
                      <a:pt x="65800" y="25"/>
                    </a:moveTo>
                    <a:cubicBezTo>
                      <a:pt x="45137" y="20441"/>
                      <a:pt x="23158" y="48245"/>
                      <a:pt x="0" y="65800"/>
                    </a:cubicBezTo>
                    <a:cubicBezTo>
                      <a:pt x="304371" y="288657"/>
                      <a:pt x="435231" y="575733"/>
                      <a:pt x="609600" y="674200"/>
                    </a:cubicBezTo>
                    <a:cubicBezTo>
                      <a:pt x="609643" y="674564"/>
                      <a:pt x="609631" y="674746"/>
                      <a:pt x="609600" y="675100"/>
                    </a:cubicBezTo>
                    <a:cubicBezTo>
                      <a:pt x="1355488" y="670895"/>
                      <a:pt x="2252187" y="749605"/>
                      <a:pt x="2939375" y="675100"/>
                    </a:cubicBezTo>
                    <a:cubicBezTo>
                      <a:pt x="3042978" y="519831"/>
                      <a:pt x="3103139" y="484387"/>
                      <a:pt x="3162900" y="354825"/>
                    </a:cubicBezTo>
                    <a:cubicBezTo>
                      <a:pt x="3097656" y="314138"/>
                      <a:pt x="2999068" y="135372"/>
                      <a:pt x="2939375" y="20250"/>
                    </a:cubicBezTo>
                    <a:cubicBezTo>
                      <a:pt x="2919022" y="27235"/>
                      <a:pt x="2864585" y="25785"/>
                      <a:pt x="2822100" y="20250"/>
                    </a:cubicBezTo>
                    <a:cubicBezTo>
                      <a:pt x="2924868" y="133768"/>
                      <a:pt x="2994139" y="227083"/>
                      <a:pt x="3049500" y="353925"/>
                    </a:cubicBezTo>
                    <a:cubicBezTo>
                      <a:pt x="3013881" y="367720"/>
                      <a:pt x="2899872" y="547111"/>
                      <a:pt x="2890550" y="581925"/>
                    </a:cubicBezTo>
                    <a:cubicBezTo>
                      <a:pt x="1975190" y="419981"/>
                      <a:pt x="1002072" y="590779"/>
                      <a:pt x="647125" y="581925"/>
                    </a:cubicBezTo>
                    <a:cubicBezTo>
                      <a:pt x="399885" y="333229"/>
                      <a:pt x="355756" y="265952"/>
                      <a:pt x="65800" y="25"/>
                    </a:cubicBezTo>
                    <a:close/>
                  </a:path>
                  <a:path w="3162925" h="675100" stroke="0" extrusionOk="0">
                    <a:moveTo>
                      <a:pt x="65800" y="25"/>
                    </a:moveTo>
                    <a:cubicBezTo>
                      <a:pt x="56356" y="17853"/>
                      <a:pt x="23846" y="48874"/>
                      <a:pt x="0" y="65800"/>
                    </a:cubicBezTo>
                    <a:cubicBezTo>
                      <a:pt x="228898" y="342020"/>
                      <a:pt x="295638" y="380955"/>
                      <a:pt x="609600" y="674200"/>
                    </a:cubicBezTo>
                    <a:cubicBezTo>
                      <a:pt x="609559" y="674386"/>
                      <a:pt x="609543" y="674670"/>
                      <a:pt x="609600" y="675100"/>
                    </a:cubicBezTo>
                    <a:cubicBezTo>
                      <a:pt x="1317654" y="649973"/>
                      <a:pt x="2164304" y="676482"/>
                      <a:pt x="2939375" y="675100"/>
                    </a:cubicBezTo>
                    <a:cubicBezTo>
                      <a:pt x="2987827" y="630791"/>
                      <a:pt x="3107580" y="469267"/>
                      <a:pt x="3162900" y="354825"/>
                    </a:cubicBezTo>
                    <a:cubicBezTo>
                      <a:pt x="3136320" y="253928"/>
                      <a:pt x="3046876" y="124426"/>
                      <a:pt x="2939375" y="20250"/>
                    </a:cubicBezTo>
                    <a:cubicBezTo>
                      <a:pt x="2891580" y="13901"/>
                      <a:pt x="2844957" y="18270"/>
                      <a:pt x="2822100" y="20250"/>
                    </a:cubicBezTo>
                    <a:cubicBezTo>
                      <a:pt x="2910074" y="129106"/>
                      <a:pt x="2966804" y="260928"/>
                      <a:pt x="3049500" y="353925"/>
                    </a:cubicBezTo>
                    <a:cubicBezTo>
                      <a:pt x="2996935" y="434044"/>
                      <a:pt x="2900614" y="551150"/>
                      <a:pt x="2890550" y="581925"/>
                    </a:cubicBezTo>
                    <a:cubicBezTo>
                      <a:pt x="2114447" y="622712"/>
                      <a:pt x="1191767" y="556495"/>
                      <a:pt x="647125" y="581925"/>
                    </a:cubicBezTo>
                    <a:cubicBezTo>
                      <a:pt x="599048" y="471829"/>
                      <a:pt x="195067" y="84379"/>
                      <a:pt x="65800" y="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651821817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6517" h="27004" extrusionOk="0">
                            <a:moveTo>
                              <a:pt x="2632" y="1"/>
                            </a:moveTo>
                            <a:lnTo>
                              <a:pt x="0" y="2632"/>
                            </a:lnTo>
                            <a:lnTo>
                              <a:pt x="24384" y="26968"/>
                            </a:lnTo>
                            <a:lnTo>
                              <a:pt x="24384" y="27004"/>
                            </a:lnTo>
                            <a:lnTo>
                              <a:pt x="117575" y="27004"/>
                            </a:lnTo>
                            <a:lnTo>
                              <a:pt x="126516" y="14193"/>
                            </a:lnTo>
                            <a:lnTo>
                              <a:pt x="117575" y="810"/>
                            </a:lnTo>
                            <a:lnTo>
                              <a:pt x="112884" y="810"/>
                            </a:lnTo>
                            <a:lnTo>
                              <a:pt x="121980" y="14157"/>
                            </a:lnTo>
                            <a:lnTo>
                              <a:pt x="115622" y="23277"/>
                            </a:lnTo>
                            <a:lnTo>
                              <a:pt x="25885" y="23277"/>
                            </a:lnTo>
                            <a:lnTo>
                              <a:pt x="2632" y="1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274300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Google Shape;1035;p36">
                <a:extLst>
                  <a:ext uri="{FF2B5EF4-FFF2-40B4-BE49-F238E27FC236}">
                    <a16:creationId xmlns:a16="http://schemas.microsoft.com/office/drawing/2014/main" id="{588EC51B-E973-12FD-748E-F4EDAF738873}"/>
                  </a:ext>
                </a:extLst>
              </p:cNvPr>
              <p:cNvSpPr/>
              <p:nvPr/>
            </p:nvSpPr>
            <p:spPr>
              <a:xfrm>
                <a:off x="2214100" y="3113075"/>
                <a:ext cx="797450" cy="1127525"/>
              </a:xfrm>
              <a:custGeom>
                <a:avLst/>
                <a:gdLst/>
                <a:ahLst/>
                <a:cxnLst/>
                <a:rect l="l" t="t" r="r" b="b"/>
                <a:pathLst>
                  <a:path w="31898" h="45101" extrusionOk="0">
                    <a:moveTo>
                      <a:pt x="0" y="0"/>
                    </a:moveTo>
                    <a:lnTo>
                      <a:pt x="0" y="45101"/>
                    </a:lnTo>
                    <a:cubicBezTo>
                      <a:pt x="12431" y="45041"/>
                      <a:pt x="23694" y="40017"/>
                      <a:pt x="31897" y="318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Google Shape;1039;p36">
                <a:extLst>
                  <a:ext uri="{FF2B5EF4-FFF2-40B4-BE49-F238E27FC236}">
                    <a16:creationId xmlns:a16="http://schemas.microsoft.com/office/drawing/2014/main" id="{4BB0D10E-FFA1-B2AA-CCBB-E384900294A4}"/>
                  </a:ext>
                </a:extLst>
              </p:cNvPr>
              <p:cNvSpPr txBox="1"/>
              <p:nvPr/>
            </p:nvSpPr>
            <p:spPr>
              <a:xfrm>
                <a:off x="6082794" y="2038139"/>
                <a:ext cx="1903052" cy="628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Percursos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conteúdos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formação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adaptados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em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real-time 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acordo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com o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progresso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aprendizagem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individual</a:t>
                </a:r>
              </a:p>
            </p:txBody>
          </p:sp>
          <p:sp>
            <p:nvSpPr>
              <p:cNvPr id="34" name="Google Shape;1040;p36">
                <a:extLst>
                  <a:ext uri="{FF2B5EF4-FFF2-40B4-BE49-F238E27FC236}">
                    <a16:creationId xmlns:a16="http://schemas.microsoft.com/office/drawing/2014/main" id="{C5C387F2-0383-551B-513C-F4933E04D968}"/>
                  </a:ext>
                </a:extLst>
              </p:cNvPr>
              <p:cNvSpPr/>
              <p:nvPr/>
            </p:nvSpPr>
            <p:spPr>
              <a:xfrm>
                <a:off x="3931275" y="2029125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FORMAÇÃO</a:t>
                </a:r>
                <a:r>
                  <a:rPr kumimoji="0" lang="en-GB" sz="12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ADAPTATIVA</a:t>
                </a:r>
                <a:endParaRPr kumimoji="0" lang="en-GB" sz="1200" b="1" i="0" u="none" strike="noStrike" kern="1200" cap="none" spc="30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Black" panose="020F050202020403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" name="Google Shape;1041;p36">
                <a:extLst>
                  <a:ext uri="{FF2B5EF4-FFF2-40B4-BE49-F238E27FC236}">
                    <a16:creationId xmlns:a16="http://schemas.microsoft.com/office/drawing/2014/main" id="{376C178C-1B01-487B-C00C-4DC615FF1E9F}"/>
                  </a:ext>
                </a:extLst>
              </p:cNvPr>
              <p:cNvSpPr/>
              <p:nvPr/>
            </p:nvSpPr>
            <p:spPr>
              <a:xfrm>
                <a:off x="3035625" y="2029125"/>
                <a:ext cx="3078100" cy="656075"/>
              </a:xfrm>
              <a:custGeom>
                <a:avLst/>
                <a:gdLst>
                  <a:gd name="connsiteX0" fmla="*/ 2737275 w 3078100"/>
                  <a:gd name="connsiteY0" fmla="*/ 25 h 656075"/>
                  <a:gd name="connsiteX1" fmla="*/ 2964975 w 3078100"/>
                  <a:gd name="connsiteY1" fmla="*/ 334000 h 656075"/>
                  <a:gd name="connsiteX2" fmla="*/ 2805725 w 3078100"/>
                  <a:gd name="connsiteY2" fmla="*/ 562600 h 656075"/>
                  <a:gd name="connsiteX3" fmla="*/ 25 w 3078100"/>
                  <a:gd name="connsiteY3" fmla="*/ 562600 h 656075"/>
                  <a:gd name="connsiteX4" fmla="*/ 25 w 3078100"/>
                  <a:gd name="connsiteY4" fmla="*/ 656050 h 656075"/>
                  <a:gd name="connsiteX5" fmla="*/ 2854550 w 3078100"/>
                  <a:gd name="connsiteY5" fmla="*/ 656050 h 656075"/>
                  <a:gd name="connsiteX6" fmla="*/ 3078075 w 3078100"/>
                  <a:gd name="connsiteY6" fmla="*/ 335175 h 656075"/>
                  <a:gd name="connsiteX7" fmla="*/ 2854550 w 3078100"/>
                  <a:gd name="connsiteY7" fmla="*/ 25 h 656075"/>
                  <a:gd name="connsiteX8" fmla="*/ 2737275 w 3078100"/>
                  <a:gd name="connsiteY8" fmla="*/ 25 h 6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8100" h="656075" fill="none" extrusionOk="0">
                    <a:moveTo>
                      <a:pt x="2737275" y="25"/>
                    </a:moveTo>
                    <a:cubicBezTo>
                      <a:pt x="2763348" y="96628"/>
                      <a:pt x="2886076" y="174629"/>
                      <a:pt x="2964975" y="334000"/>
                    </a:cubicBezTo>
                    <a:cubicBezTo>
                      <a:pt x="2903196" y="419335"/>
                      <a:pt x="2844735" y="527448"/>
                      <a:pt x="2805725" y="562600"/>
                    </a:cubicBezTo>
                    <a:cubicBezTo>
                      <a:pt x="2192777" y="438588"/>
                      <a:pt x="1024515" y="559530"/>
                      <a:pt x="25" y="562600"/>
                    </a:cubicBezTo>
                    <a:cubicBezTo>
                      <a:pt x="-3313" y="587046"/>
                      <a:pt x="-6462" y="634289"/>
                      <a:pt x="25" y="656050"/>
                    </a:cubicBezTo>
                    <a:cubicBezTo>
                      <a:pt x="570378" y="699188"/>
                      <a:pt x="1653605" y="686023"/>
                      <a:pt x="2854550" y="656050"/>
                    </a:cubicBezTo>
                    <a:cubicBezTo>
                      <a:pt x="2957624" y="556710"/>
                      <a:pt x="3021341" y="366838"/>
                      <a:pt x="3078075" y="335175"/>
                    </a:cubicBezTo>
                    <a:cubicBezTo>
                      <a:pt x="3002733" y="196837"/>
                      <a:pt x="2902027" y="60803"/>
                      <a:pt x="2854550" y="25"/>
                    </a:cubicBezTo>
                    <a:cubicBezTo>
                      <a:pt x="2797155" y="4299"/>
                      <a:pt x="2760651" y="-1081"/>
                      <a:pt x="2737275" y="25"/>
                    </a:cubicBezTo>
                    <a:close/>
                  </a:path>
                  <a:path w="3078100" h="656075" stroke="0" extrusionOk="0">
                    <a:moveTo>
                      <a:pt x="2737275" y="25"/>
                    </a:moveTo>
                    <a:cubicBezTo>
                      <a:pt x="2832626" y="133550"/>
                      <a:pt x="2879174" y="186567"/>
                      <a:pt x="2964975" y="334000"/>
                    </a:cubicBezTo>
                    <a:cubicBezTo>
                      <a:pt x="2897644" y="398156"/>
                      <a:pt x="2832706" y="492251"/>
                      <a:pt x="2805725" y="562600"/>
                    </a:cubicBezTo>
                    <a:cubicBezTo>
                      <a:pt x="2125515" y="572147"/>
                      <a:pt x="1331603" y="585203"/>
                      <a:pt x="25" y="562600"/>
                    </a:cubicBezTo>
                    <a:cubicBezTo>
                      <a:pt x="-4101" y="572646"/>
                      <a:pt x="3514" y="628736"/>
                      <a:pt x="25" y="656050"/>
                    </a:cubicBezTo>
                    <a:cubicBezTo>
                      <a:pt x="849775" y="753235"/>
                      <a:pt x="2292060" y="684168"/>
                      <a:pt x="2854550" y="656050"/>
                    </a:cubicBezTo>
                    <a:cubicBezTo>
                      <a:pt x="2973661" y="515950"/>
                      <a:pt x="3046985" y="408863"/>
                      <a:pt x="3078075" y="335175"/>
                    </a:cubicBezTo>
                    <a:cubicBezTo>
                      <a:pt x="3056782" y="292135"/>
                      <a:pt x="2932311" y="90259"/>
                      <a:pt x="2854550" y="25"/>
                    </a:cubicBezTo>
                    <a:cubicBezTo>
                      <a:pt x="2836304" y="-6913"/>
                      <a:pt x="2767342" y="6101"/>
                      <a:pt x="2737275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407768797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24" h="26243" extrusionOk="0">
                            <a:moveTo>
                              <a:pt x="109491" y="1"/>
                            </a:moveTo>
                            <a:lnTo>
                              <a:pt x="118599" y="13360"/>
                            </a:lnTo>
                            <a:lnTo>
                              <a:pt x="112229" y="22504"/>
                            </a:lnTo>
                            <a:lnTo>
                              <a:pt x="1" y="22504"/>
                            </a:lnTo>
                            <a:lnTo>
                              <a:pt x="1" y="26242"/>
                            </a:lnTo>
                            <a:lnTo>
                              <a:pt x="114182" y="26242"/>
                            </a:lnTo>
                            <a:lnTo>
                              <a:pt x="123123" y="13407"/>
                            </a:lnTo>
                            <a:lnTo>
                              <a:pt x="114182" y="1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Google Shape;1042;p36">
                <a:extLst>
                  <a:ext uri="{FF2B5EF4-FFF2-40B4-BE49-F238E27FC236}">
                    <a16:creationId xmlns:a16="http://schemas.microsoft.com/office/drawing/2014/main" id="{EE2B2E61-1BAA-94AF-A69E-47541FDAFC4C}"/>
                  </a:ext>
                </a:extLst>
              </p:cNvPr>
              <p:cNvSpPr/>
              <p:nvPr/>
            </p:nvSpPr>
            <p:spPr>
              <a:xfrm>
                <a:off x="2214100" y="2303150"/>
                <a:ext cx="1134975" cy="809950"/>
              </a:xfrm>
              <a:custGeom>
                <a:avLst/>
                <a:gdLst/>
                <a:ahLst/>
                <a:cxnLst/>
                <a:rect l="l" t="t" r="r" b="b"/>
                <a:pathLst>
                  <a:path w="45399" h="32398" extrusionOk="0">
                    <a:moveTo>
                      <a:pt x="32397" y="0"/>
                    </a:moveTo>
                    <a:lnTo>
                      <a:pt x="0" y="32397"/>
                    </a:lnTo>
                    <a:lnTo>
                      <a:pt x="45387" y="32397"/>
                    </a:lnTo>
                    <a:cubicBezTo>
                      <a:pt x="45399" y="32231"/>
                      <a:pt x="45399" y="32064"/>
                      <a:pt x="45399" y="31897"/>
                    </a:cubicBezTo>
                    <a:cubicBezTo>
                      <a:pt x="45399" y="19479"/>
                      <a:pt x="40434" y="8228"/>
                      <a:pt x="323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Google Shape;1046;p36">
                <a:extLst>
                  <a:ext uri="{FF2B5EF4-FFF2-40B4-BE49-F238E27FC236}">
                    <a16:creationId xmlns:a16="http://schemas.microsoft.com/office/drawing/2014/main" id="{284B9C2B-A3BD-71DD-9DBC-E1F7E9F5788E}"/>
                  </a:ext>
                </a:extLst>
              </p:cNvPr>
              <p:cNvSpPr txBox="1"/>
              <p:nvPr/>
            </p:nvSpPr>
            <p:spPr>
              <a:xfrm>
                <a:off x="6082794" y="3063516"/>
                <a:ext cx="1794453" cy="628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Capacidade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antecipar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impactos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e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cenários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exponenciados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Light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1" name="Google Shape;1047;p36">
                <a:extLst>
                  <a:ext uri="{FF2B5EF4-FFF2-40B4-BE49-F238E27FC236}">
                    <a16:creationId xmlns:a16="http://schemas.microsoft.com/office/drawing/2014/main" id="{BA91CB7E-5BEF-002F-877B-E13D1CE86891}"/>
                  </a:ext>
                </a:extLst>
              </p:cNvPr>
              <p:cNvSpPr/>
              <p:nvPr/>
            </p:nvSpPr>
            <p:spPr>
              <a:xfrm>
                <a:off x="3931275" y="3051575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EXECUÇÃO</a:t>
                </a:r>
                <a:r>
                  <a:rPr kumimoji="0" lang="en-GB" sz="12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 E </a:t>
                </a: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CONTROLO</a:t>
                </a:r>
                <a:r>
                  <a:rPr kumimoji="0" lang="en-GB" sz="12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kumimoji="0" lang="en-GB" sz="1200" b="1" i="0" u="none" strike="noStrike" kern="1200" cap="none" spc="300" normalizeH="0" baseline="0" noProof="0" dirty="0" err="1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Aptos Black" panose="020F0502020204030204" pitchFamily="34" charset="0"/>
                    <a:ea typeface="Roboto"/>
                    <a:cs typeface="Roboto"/>
                    <a:sym typeface="Roboto"/>
                  </a:rPr>
                  <a:t>OTIMIZADOS</a:t>
                </a:r>
                <a:endParaRPr kumimoji="0" lang="en-GB" sz="1200" b="1" i="0" u="none" strike="noStrike" kern="1200" cap="none" spc="30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Aptos Black" panose="020F050202020403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048;p36">
                <a:extLst>
                  <a:ext uri="{FF2B5EF4-FFF2-40B4-BE49-F238E27FC236}">
                    <a16:creationId xmlns:a16="http://schemas.microsoft.com/office/drawing/2014/main" id="{E1B66096-BE80-5243-C1F6-3DC94277DDD9}"/>
                  </a:ext>
                </a:extLst>
              </p:cNvPr>
              <p:cNvSpPr/>
              <p:nvPr/>
            </p:nvSpPr>
            <p:spPr>
              <a:xfrm>
                <a:off x="3035625" y="3051575"/>
                <a:ext cx="3078100" cy="656075"/>
              </a:xfrm>
              <a:custGeom>
                <a:avLst/>
                <a:gdLst>
                  <a:gd name="connsiteX0" fmla="*/ 2737275 w 3078100"/>
                  <a:gd name="connsiteY0" fmla="*/ 25 h 656075"/>
                  <a:gd name="connsiteX1" fmla="*/ 2964975 w 3078100"/>
                  <a:gd name="connsiteY1" fmla="*/ 334000 h 656075"/>
                  <a:gd name="connsiteX2" fmla="*/ 2805725 w 3078100"/>
                  <a:gd name="connsiteY2" fmla="*/ 562600 h 656075"/>
                  <a:gd name="connsiteX3" fmla="*/ 25 w 3078100"/>
                  <a:gd name="connsiteY3" fmla="*/ 562600 h 656075"/>
                  <a:gd name="connsiteX4" fmla="*/ 25 w 3078100"/>
                  <a:gd name="connsiteY4" fmla="*/ 656050 h 656075"/>
                  <a:gd name="connsiteX5" fmla="*/ 2854550 w 3078100"/>
                  <a:gd name="connsiteY5" fmla="*/ 656050 h 656075"/>
                  <a:gd name="connsiteX6" fmla="*/ 3078075 w 3078100"/>
                  <a:gd name="connsiteY6" fmla="*/ 335175 h 656075"/>
                  <a:gd name="connsiteX7" fmla="*/ 2854550 w 3078100"/>
                  <a:gd name="connsiteY7" fmla="*/ 25 h 656075"/>
                  <a:gd name="connsiteX8" fmla="*/ 2737275 w 3078100"/>
                  <a:gd name="connsiteY8" fmla="*/ 25 h 6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8100" h="656075" fill="none" extrusionOk="0">
                    <a:moveTo>
                      <a:pt x="2737275" y="25"/>
                    </a:moveTo>
                    <a:cubicBezTo>
                      <a:pt x="2767026" y="38041"/>
                      <a:pt x="2863214" y="233534"/>
                      <a:pt x="2964975" y="334000"/>
                    </a:cubicBezTo>
                    <a:cubicBezTo>
                      <a:pt x="2890023" y="412892"/>
                      <a:pt x="2882407" y="483509"/>
                      <a:pt x="2805725" y="562600"/>
                    </a:cubicBezTo>
                    <a:cubicBezTo>
                      <a:pt x="1896181" y="627164"/>
                      <a:pt x="1023138" y="614667"/>
                      <a:pt x="25" y="562600"/>
                    </a:cubicBezTo>
                    <a:cubicBezTo>
                      <a:pt x="5520" y="604562"/>
                      <a:pt x="-833" y="622357"/>
                      <a:pt x="25" y="656050"/>
                    </a:cubicBezTo>
                    <a:cubicBezTo>
                      <a:pt x="1386510" y="663470"/>
                      <a:pt x="2509473" y="740734"/>
                      <a:pt x="2854550" y="656050"/>
                    </a:cubicBezTo>
                    <a:cubicBezTo>
                      <a:pt x="2944233" y="559131"/>
                      <a:pt x="2969337" y="493342"/>
                      <a:pt x="3078075" y="335175"/>
                    </a:cubicBezTo>
                    <a:cubicBezTo>
                      <a:pt x="3065473" y="253153"/>
                      <a:pt x="2953360" y="106390"/>
                      <a:pt x="2854550" y="25"/>
                    </a:cubicBezTo>
                    <a:cubicBezTo>
                      <a:pt x="2808123" y="-1085"/>
                      <a:pt x="2794700" y="646"/>
                      <a:pt x="2737275" y="25"/>
                    </a:cubicBezTo>
                    <a:close/>
                  </a:path>
                  <a:path w="3078100" h="656075" stroke="0" extrusionOk="0">
                    <a:moveTo>
                      <a:pt x="2737275" y="25"/>
                    </a:moveTo>
                    <a:cubicBezTo>
                      <a:pt x="2818989" y="89595"/>
                      <a:pt x="2900806" y="253094"/>
                      <a:pt x="2964975" y="334000"/>
                    </a:cubicBezTo>
                    <a:cubicBezTo>
                      <a:pt x="2891408" y="447714"/>
                      <a:pt x="2809410" y="523879"/>
                      <a:pt x="2805725" y="562600"/>
                    </a:cubicBezTo>
                    <a:cubicBezTo>
                      <a:pt x="1460341" y="598974"/>
                      <a:pt x="389133" y="533854"/>
                      <a:pt x="25" y="562600"/>
                    </a:cubicBezTo>
                    <a:cubicBezTo>
                      <a:pt x="-66" y="605991"/>
                      <a:pt x="-1769" y="617655"/>
                      <a:pt x="25" y="656050"/>
                    </a:cubicBezTo>
                    <a:cubicBezTo>
                      <a:pt x="938979" y="659354"/>
                      <a:pt x="1674426" y="500944"/>
                      <a:pt x="2854550" y="656050"/>
                    </a:cubicBezTo>
                    <a:cubicBezTo>
                      <a:pt x="2911670" y="593975"/>
                      <a:pt x="2993923" y="437609"/>
                      <a:pt x="3078075" y="335175"/>
                    </a:cubicBezTo>
                    <a:cubicBezTo>
                      <a:pt x="3066288" y="290837"/>
                      <a:pt x="2880565" y="78737"/>
                      <a:pt x="2854550" y="25"/>
                    </a:cubicBezTo>
                    <a:cubicBezTo>
                      <a:pt x="2826479" y="6509"/>
                      <a:pt x="2769900" y="5110"/>
                      <a:pt x="2737275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90889781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24" h="26243" extrusionOk="0">
                            <a:moveTo>
                              <a:pt x="109491" y="1"/>
                            </a:moveTo>
                            <a:lnTo>
                              <a:pt x="118599" y="13360"/>
                            </a:lnTo>
                            <a:lnTo>
                              <a:pt x="112229" y="22504"/>
                            </a:lnTo>
                            <a:lnTo>
                              <a:pt x="1" y="22504"/>
                            </a:lnTo>
                            <a:lnTo>
                              <a:pt x="1" y="26242"/>
                            </a:lnTo>
                            <a:lnTo>
                              <a:pt x="114182" y="26242"/>
                            </a:lnTo>
                            <a:lnTo>
                              <a:pt x="123123" y="13407"/>
                            </a:lnTo>
                            <a:lnTo>
                              <a:pt x="114182" y="1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Google Shape;1049;p36">
                <a:extLst>
                  <a:ext uri="{FF2B5EF4-FFF2-40B4-BE49-F238E27FC236}">
                    <a16:creationId xmlns:a16="http://schemas.microsoft.com/office/drawing/2014/main" id="{A11CAF07-66DB-B05B-5F97-C1975919F63E}"/>
                  </a:ext>
                </a:extLst>
              </p:cNvPr>
              <p:cNvSpPr/>
              <p:nvPr/>
            </p:nvSpPr>
            <p:spPr>
              <a:xfrm>
                <a:off x="2214100" y="3113075"/>
                <a:ext cx="1134675" cy="797425"/>
              </a:xfrm>
              <a:custGeom>
                <a:avLst/>
                <a:gdLst/>
                <a:ahLst/>
                <a:cxnLst/>
                <a:rect l="l" t="t" r="r" b="b"/>
                <a:pathLst>
                  <a:path w="45387" h="31897" extrusionOk="0">
                    <a:moveTo>
                      <a:pt x="0" y="0"/>
                    </a:moveTo>
                    <a:lnTo>
                      <a:pt x="31897" y="31897"/>
                    </a:lnTo>
                    <a:cubicBezTo>
                      <a:pt x="40124" y="23741"/>
                      <a:pt x="45256" y="12478"/>
                      <a:pt x="45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 Light" panose="020B00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Google Shape;1051;p36">
                <a:extLst>
                  <a:ext uri="{FF2B5EF4-FFF2-40B4-BE49-F238E27FC236}">
                    <a16:creationId xmlns:a16="http://schemas.microsoft.com/office/drawing/2014/main" id="{B54ED7D3-57EB-6D0C-B421-290ED33B4C4A}"/>
                  </a:ext>
                </a:extLst>
              </p:cNvPr>
              <p:cNvSpPr/>
              <p:nvPr/>
            </p:nvSpPr>
            <p:spPr>
              <a:xfrm>
                <a:off x="1543475" y="2435000"/>
                <a:ext cx="1330850" cy="1330850"/>
              </a:xfrm>
              <a:custGeom>
                <a:avLst/>
                <a:gdLst/>
                <a:ahLst/>
                <a:cxnLst/>
                <a:rect l="l" t="t" r="r" b="b"/>
                <a:pathLst>
                  <a:path w="53234" h="53234" extrusionOk="0">
                    <a:moveTo>
                      <a:pt x="26611" y="1"/>
                    </a:moveTo>
                    <a:cubicBezTo>
                      <a:pt x="11919" y="1"/>
                      <a:pt x="1" y="11919"/>
                      <a:pt x="1" y="26623"/>
                    </a:cubicBezTo>
                    <a:cubicBezTo>
                      <a:pt x="1" y="40756"/>
                      <a:pt x="11002" y="52317"/>
                      <a:pt x="24920" y="53186"/>
                    </a:cubicBezTo>
                    <a:cubicBezTo>
                      <a:pt x="25480" y="53222"/>
                      <a:pt x="26051" y="53234"/>
                      <a:pt x="26611" y="53234"/>
                    </a:cubicBezTo>
                    <a:cubicBezTo>
                      <a:pt x="41315" y="53234"/>
                      <a:pt x="53233" y="41315"/>
                      <a:pt x="53233" y="26623"/>
                    </a:cubicBezTo>
                    <a:cubicBezTo>
                      <a:pt x="53233" y="17098"/>
                      <a:pt x="48245" y="8740"/>
                      <a:pt x="40732" y="4037"/>
                    </a:cubicBezTo>
                    <a:cubicBezTo>
                      <a:pt x="36636" y="1477"/>
                      <a:pt x="31802" y="1"/>
                      <a:pt x="26611" y="1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36000" tIns="36000" rIns="36000" bIns="36000" anchor="ctr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Gestão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da </a:t>
                </a:r>
                <a:r>
                  <a:rPr kumimoji="0" lang="en-GB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Mudança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alavancada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kumimoji="0" lang="en-GB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em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  IA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BE8D54D-E55D-18DA-B8FE-EB694592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95" b="89522" l="1792" r="90502">
                          <a14:foregroundMark x1="62724" y1="69932" x2="62724" y2="69932"/>
                          <a14:foregroundMark x1="29211" y1="76765" x2="29211" y2="76765"/>
                          <a14:foregroundMark x1="42473" y1="73349" x2="42473" y2="73349"/>
                          <a14:foregroundMark x1="39964" y1="69248" x2="39964" y2="69248"/>
                          <a14:foregroundMark x1="39964" y1="75854" x2="39964" y2="75854"/>
                          <a14:foregroundMark x1="41577" y1="75854" x2="41577" y2="75854"/>
                          <a14:foregroundMark x1="44803" y1="81321" x2="44803" y2="81321"/>
                          <a14:foregroundMark x1="7885" y1="71071" x2="7885" y2="71071"/>
                          <a14:foregroundMark x1="7885" y1="71071" x2="7885" y2="71071"/>
                          <a14:foregroundMark x1="32079" y1="81321" x2="10753" y2="78815"/>
                          <a14:foregroundMark x1="43011" y1="78815" x2="43011" y2="78815"/>
                          <a14:foregroundMark x1="48387" y1="74487" x2="61470" y2="72437"/>
                          <a14:foregroundMark x1="79928" y1="60364" x2="79928" y2="60364"/>
                          <a14:foregroundMark x1="68996" y1="69704" x2="68996" y2="69704"/>
                          <a14:foregroundMark x1="68996" y1="68109" x2="68996" y2="68109"/>
                          <a14:foregroundMark x1="1971" y1="72437" x2="1971" y2="72437"/>
                          <a14:foregroundMark x1="60932" y1="64009" x2="68817" y2="53986"/>
                          <a14:foregroundMark x1="39427" y1="80410" x2="39427" y2="80410"/>
                          <a14:foregroundMark x1="43728" y1="79954" x2="43728" y2="79954"/>
                          <a14:foregroundMark x1="44086" y1="82005" x2="44086" y2="82005"/>
                          <a14:foregroundMark x1="79928" y1="56036" x2="80645" y2="57859"/>
                          <a14:foregroundMark x1="84229" y1="65831" x2="87993" y2="62642"/>
                          <a14:foregroundMark x1="86380" y1="65831" x2="70430" y2="65148"/>
                          <a14:foregroundMark x1="70430" y1="65148" x2="82975" y2="70387"/>
                          <a14:foregroundMark x1="85663" y1="67198" x2="81900" y2="72437"/>
                          <a14:foregroundMark x1="81900" y1="71754" x2="90502" y2="60364"/>
                          <a14:foregroundMark x1="84588" y1="62415" x2="84588" y2="62415"/>
                          <a14:foregroundMark x1="85125" y1="61731" x2="85125" y2="61731"/>
                          <a14:foregroundMark x1="85125" y1="61731" x2="85125" y2="61731"/>
                          <a14:backgroundMark x1="36559" y1="25513" x2="40323" y2="24829"/>
                          <a14:backgroundMark x1="25090" y1="27107" x2="45520" y2="23462"/>
                          <a14:backgroundMark x1="19713" y1="43280" x2="53943" y2="28702"/>
                          <a14:backgroundMark x1="53943" y1="28702" x2="53584" y2="184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0034">
              <a:off x="186551" y="1185142"/>
              <a:ext cx="3082849" cy="2676376"/>
            </a:xfrm>
            <a:prstGeom prst="rect">
              <a:avLst/>
            </a:prstGeom>
          </p:spPr>
        </p:pic>
        <p:sp>
          <p:nvSpPr>
            <p:cNvPr id="48" name="Freeform 2">
              <a:extLst>
                <a:ext uri="{FF2B5EF4-FFF2-40B4-BE49-F238E27FC236}">
                  <a16:creationId xmlns:a16="http://schemas.microsoft.com/office/drawing/2014/main" id="{D97CE78D-8F03-8852-FA77-0ACC8E6D3C38}"/>
                </a:ext>
              </a:extLst>
            </p:cNvPr>
            <p:cNvSpPr/>
            <p:nvPr/>
          </p:nvSpPr>
          <p:spPr>
            <a:xfrm>
              <a:off x="1455296" y="3731077"/>
              <a:ext cx="1542318" cy="1363868"/>
            </a:xfrm>
            <a:custGeom>
              <a:avLst/>
              <a:gdLst/>
              <a:ahLst/>
              <a:cxnLst/>
              <a:rect l="l" t="t" r="r" b="b"/>
              <a:pathLst>
                <a:path w="2483919" h="2416176">
                  <a:moveTo>
                    <a:pt x="0" y="0"/>
                  </a:moveTo>
                  <a:lnTo>
                    <a:pt x="2483919" y="0"/>
                  </a:lnTo>
                  <a:lnTo>
                    <a:pt x="2483919" y="2416175"/>
                  </a:lnTo>
                  <a:lnTo>
                    <a:pt x="0" y="2416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Graphic 49" descr="Remote learning language outline">
              <a:extLst>
                <a:ext uri="{FF2B5EF4-FFF2-40B4-BE49-F238E27FC236}">
                  <a16:creationId xmlns:a16="http://schemas.microsoft.com/office/drawing/2014/main" id="{2687DA97-D4D4-9D59-3F7B-8156030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78074" y="3024302"/>
              <a:ext cx="516155" cy="516155"/>
            </a:xfrm>
            <a:prstGeom prst="rect">
              <a:avLst/>
            </a:prstGeom>
          </p:spPr>
        </p:pic>
        <p:pic>
          <p:nvPicPr>
            <p:cNvPr id="52" name="Graphic 51" descr="Voice with solid fill">
              <a:extLst>
                <a:ext uri="{FF2B5EF4-FFF2-40B4-BE49-F238E27FC236}">
                  <a16:creationId xmlns:a16="http://schemas.microsoft.com/office/drawing/2014/main" id="{7A061625-CBA2-F10A-1ADC-2EF2F985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79456" y="2333277"/>
              <a:ext cx="624548" cy="624548"/>
            </a:xfrm>
            <a:prstGeom prst="rect">
              <a:avLst/>
            </a:prstGeom>
          </p:spPr>
        </p:pic>
        <p:pic>
          <p:nvPicPr>
            <p:cNvPr id="54" name="Graphic 53" descr="Alterations &amp; Tailoring outline">
              <a:extLst>
                <a:ext uri="{FF2B5EF4-FFF2-40B4-BE49-F238E27FC236}">
                  <a16:creationId xmlns:a16="http://schemas.microsoft.com/office/drawing/2014/main" id="{3CD46A77-7D1F-8422-8593-E88E181EF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6059" y="3915804"/>
              <a:ext cx="469232" cy="469232"/>
            </a:xfrm>
            <a:prstGeom prst="rect">
              <a:avLst/>
            </a:prstGeom>
          </p:spPr>
        </p:pic>
        <p:pic>
          <p:nvPicPr>
            <p:cNvPr id="56" name="Graphic 55" descr="Route (Two Pins With A Path) with solid fill">
              <a:extLst>
                <a:ext uri="{FF2B5EF4-FFF2-40B4-BE49-F238E27FC236}">
                  <a16:creationId xmlns:a16="http://schemas.microsoft.com/office/drawing/2014/main" id="{81ACAD78-7D9E-4429-99C6-DDCF4B87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24559" y="4238817"/>
              <a:ext cx="624548" cy="624548"/>
            </a:xfrm>
            <a:prstGeom prst="rect">
              <a:avLst/>
            </a:prstGeom>
          </p:spPr>
        </p:pic>
      </p:grpSp>
      <p:pic>
        <p:nvPicPr>
          <p:cNvPr id="64" name="Picture 63" descr="A book cover with a picture of a sculpture&#10;&#10;AI-generated content may be incorrect.">
            <a:extLst>
              <a:ext uri="{FF2B5EF4-FFF2-40B4-BE49-F238E27FC236}">
                <a16:creationId xmlns:a16="http://schemas.microsoft.com/office/drawing/2014/main" id="{6A1E42DF-135B-ED5C-5639-4660ACE852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0" y="2013487"/>
            <a:ext cx="1031341" cy="1682132"/>
          </a:xfrm>
          <a:prstGeom prst="rect">
            <a:avLst/>
          </a:prstGeom>
        </p:spPr>
      </p:pic>
      <p:sp>
        <p:nvSpPr>
          <p:cNvPr id="65" name="Google Shape;1025;p36">
            <a:extLst>
              <a:ext uri="{FF2B5EF4-FFF2-40B4-BE49-F238E27FC236}">
                <a16:creationId xmlns:a16="http://schemas.microsoft.com/office/drawing/2014/main" id="{5224EE7A-8888-267B-595E-51A84647B566}"/>
              </a:ext>
            </a:extLst>
          </p:cNvPr>
          <p:cNvSpPr txBox="1"/>
          <p:nvPr/>
        </p:nvSpPr>
        <p:spPr>
          <a:xfrm>
            <a:off x="887690" y="5618534"/>
            <a:ext cx="7822201" cy="32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badi Extra Light" panose="020B02040201040202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Gestão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da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Mudança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|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Estratégias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para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Impulsionar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a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Transformação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Organizacional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badi Extra Light" panose="020B02040201040202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 Samuel Rolo, Maio 2025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9719ED6-F346-F10C-8F82-B90D86E68A4E}"/>
              </a:ext>
            </a:extLst>
          </p:cNvPr>
          <p:cNvSpPr/>
          <p:nvPr/>
        </p:nvSpPr>
        <p:spPr>
          <a:xfrm rot="10800000">
            <a:off x="863561" y="3855951"/>
            <a:ext cx="1173018" cy="501065"/>
          </a:xfrm>
          <a:custGeom>
            <a:avLst/>
            <a:gdLst>
              <a:gd name="connsiteX0" fmla="*/ 0 w 1173018"/>
              <a:gd name="connsiteY0" fmla="*/ 501065 h 501065"/>
              <a:gd name="connsiteX1" fmla="*/ 586509 w 1173018"/>
              <a:gd name="connsiteY1" fmla="*/ 0 h 501065"/>
              <a:gd name="connsiteX2" fmla="*/ 1173018 w 1173018"/>
              <a:gd name="connsiteY2" fmla="*/ 501065 h 501065"/>
              <a:gd name="connsiteX3" fmla="*/ 0 w 1173018"/>
              <a:gd name="connsiteY3" fmla="*/ 501065 h 50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018" h="501065" extrusionOk="0">
                <a:moveTo>
                  <a:pt x="0" y="501065"/>
                </a:moveTo>
                <a:cubicBezTo>
                  <a:pt x="176242" y="279852"/>
                  <a:pt x="495644" y="127465"/>
                  <a:pt x="586509" y="0"/>
                </a:cubicBezTo>
                <a:cubicBezTo>
                  <a:pt x="854915" y="171165"/>
                  <a:pt x="853239" y="286623"/>
                  <a:pt x="1173018" y="501065"/>
                </a:cubicBezTo>
                <a:cubicBezTo>
                  <a:pt x="996815" y="583981"/>
                  <a:pt x="401574" y="521091"/>
                  <a:pt x="0" y="501065"/>
                </a:cubicBezTo>
                <a:close/>
              </a:path>
            </a:pathLst>
          </a:custGeom>
          <a:noFill/>
          <a:ln w="9525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3095326603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43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ADC05C5-3A56-8369-879A-B51C61734ABD}"/>
              </a:ext>
            </a:extLst>
          </p:cNvPr>
          <p:cNvGrpSpPr/>
          <p:nvPr/>
        </p:nvGrpSpPr>
        <p:grpSpPr>
          <a:xfrm>
            <a:off x="888396" y="1537479"/>
            <a:ext cx="8726247" cy="2499860"/>
            <a:chOff x="888396" y="1537479"/>
            <a:chExt cx="8726247" cy="2499860"/>
          </a:xfrm>
        </p:grpSpPr>
        <p:sp>
          <p:nvSpPr>
            <p:cNvPr id="10" name="Google Shape;1311;p43">
              <a:extLst>
                <a:ext uri="{FF2B5EF4-FFF2-40B4-BE49-F238E27FC236}">
                  <a16:creationId xmlns:a16="http://schemas.microsoft.com/office/drawing/2014/main" id="{F7B0F9A4-062B-69D2-E4EB-3CC82F4FA6D8}"/>
                </a:ext>
              </a:extLst>
            </p:cNvPr>
            <p:cNvSpPr/>
            <p:nvPr/>
          </p:nvSpPr>
          <p:spPr>
            <a:xfrm>
              <a:off x="2393230" y="2399921"/>
              <a:ext cx="1980335" cy="1584507"/>
            </a:xfrm>
            <a:custGeom>
              <a:avLst/>
              <a:gdLst/>
              <a:ahLst/>
              <a:cxnLst/>
              <a:rect l="l" t="t" r="r" b="b"/>
              <a:pathLst>
                <a:path w="18353" h="17207" extrusionOk="0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noProof="0" dirty="0">
                <a:latin typeface="Aptos Light" panose="020B0004020202020204" pitchFamily="34" charset="0"/>
              </a:endParaRPr>
            </a:p>
          </p:txBody>
        </p:sp>
        <p:sp>
          <p:nvSpPr>
            <p:cNvPr id="11" name="Google Shape;1312;p43">
              <a:extLst>
                <a:ext uri="{FF2B5EF4-FFF2-40B4-BE49-F238E27FC236}">
                  <a16:creationId xmlns:a16="http://schemas.microsoft.com/office/drawing/2014/main" id="{5F3D968A-CE98-42DE-7C08-BB62CEDE60C6}"/>
                </a:ext>
              </a:extLst>
            </p:cNvPr>
            <p:cNvSpPr/>
            <p:nvPr/>
          </p:nvSpPr>
          <p:spPr>
            <a:xfrm>
              <a:off x="2243420" y="2399921"/>
              <a:ext cx="2198099" cy="1637418"/>
            </a:xfrm>
            <a:custGeom>
              <a:avLst/>
              <a:gdLst/>
              <a:ahLst/>
              <a:cxnLst/>
              <a:rect l="l" t="t" r="r" b="b"/>
              <a:pathLst>
                <a:path w="18850" h="17463" extrusionOk="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noProof="0" dirty="0">
                <a:latin typeface="Aptos Light" panose="020B0004020202020204" pitchFamily="34" charset="0"/>
              </a:endParaRPr>
            </a:p>
          </p:txBody>
        </p:sp>
        <p:sp>
          <p:nvSpPr>
            <p:cNvPr id="13" name="Google Shape;1314;p43">
              <a:extLst>
                <a:ext uri="{FF2B5EF4-FFF2-40B4-BE49-F238E27FC236}">
                  <a16:creationId xmlns:a16="http://schemas.microsoft.com/office/drawing/2014/main" id="{3EFAD2F8-6C7E-A384-C301-B384A8A44F71}"/>
                </a:ext>
              </a:extLst>
            </p:cNvPr>
            <p:cNvSpPr txBox="1"/>
            <p:nvPr/>
          </p:nvSpPr>
          <p:spPr>
            <a:xfrm flipH="1">
              <a:off x="2508926" y="2891846"/>
              <a:ext cx="1689586" cy="59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spc="200" dirty="0">
                  <a:solidFill>
                    <a:srgbClr val="FFFFFF"/>
                  </a:solidFill>
                  <a:latin typeface="Aptos Light" panose="020B0004020202020204" pitchFamily="34" charset="0"/>
                  <a:sym typeface="Fira Sans Extra Condensed Medium"/>
                </a:rPr>
                <a:t>STAKEHOLDERS</a:t>
              </a:r>
              <a:r>
                <a:rPr lang="en-GB" sz="1400" noProof="0" dirty="0">
                  <a:solidFill>
                    <a:srgbClr val="FFFFFF"/>
                  </a:solidFill>
                  <a:latin typeface="Aptos Light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GB" sz="1200" spc="200" dirty="0">
                  <a:solidFill>
                    <a:srgbClr val="FFFFFF"/>
                  </a:solidFill>
                  <a:latin typeface="Aptos Light" panose="020B0004020202020204" pitchFamily="34" charset="0"/>
                  <a:sym typeface="Fira Sans Extra Condensed Medium"/>
                </a:rPr>
                <a:t>INVOLVEMENT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53F187-EB1B-8E09-FE3F-B652DD3F150F}"/>
                </a:ext>
              </a:extLst>
            </p:cNvPr>
            <p:cNvGrpSpPr/>
            <p:nvPr/>
          </p:nvGrpSpPr>
          <p:grpSpPr>
            <a:xfrm>
              <a:off x="3788385" y="1592178"/>
              <a:ext cx="2330721" cy="1853151"/>
              <a:chOff x="4255110" y="1592178"/>
              <a:chExt cx="2330721" cy="1853151"/>
            </a:xfrm>
          </p:grpSpPr>
          <p:sp>
            <p:nvSpPr>
              <p:cNvPr id="15" name="Google Shape;1316;p43">
                <a:extLst>
                  <a:ext uri="{FF2B5EF4-FFF2-40B4-BE49-F238E27FC236}">
                    <a16:creationId xmlns:a16="http://schemas.microsoft.com/office/drawing/2014/main" id="{DD0D2D85-5870-420B-97F5-C89E6D3A9B64}"/>
                  </a:ext>
                </a:extLst>
              </p:cNvPr>
              <p:cNvSpPr/>
              <p:nvPr/>
            </p:nvSpPr>
            <p:spPr>
              <a:xfrm>
                <a:off x="4261497" y="1633548"/>
                <a:ext cx="2206327" cy="1811781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20287" extrusionOk="0">
                    <a:moveTo>
                      <a:pt x="13247" y="2685"/>
                    </a:moveTo>
                    <a:lnTo>
                      <a:pt x="13691" y="3565"/>
                    </a:lnTo>
                    <a:lnTo>
                      <a:pt x="13691" y="3565"/>
                    </a:lnTo>
                    <a:cubicBezTo>
                      <a:pt x="13551" y="3269"/>
                      <a:pt x="13403" y="2975"/>
                      <a:pt x="13247" y="2685"/>
                    </a:cubicBezTo>
                    <a:close/>
                    <a:moveTo>
                      <a:pt x="8694" y="1"/>
                    </a:moveTo>
                    <a:cubicBezTo>
                      <a:pt x="7898" y="1"/>
                      <a:pt x="7091" y="149"/>
                      <a:pt x="6347" y="410"/>
                    </a:cubicBezTo>
                    <a:cubicBezTo>
                      <a:pt x="5445" y="724"/>
                      <a:pt x="4576" y="1196"/>
                      <a:pt x="3906" y="1866"/>
                    </a:cubicBezTo>
                    <a:cubicBezTo>
                      <a:pt x="3417" y="2354"/>
                      <a:pt x="3037" y="2933"/>
                      <a:pt x="2664" y="3513"/>
                    </a:cubicBezTo>
                    <a:cubicBezTo>
                      <a:pt x="2226" y="4199"/>
                      <a:pt x="1796" y="4886"/>
                      <a:pt x="1374" y="5573"/>
                    </a:cubicBezTo>
                    <a:cubicBezTo>
                      <a:pt x="1084" y="6028"/>
                      <a:pt x="828" y="6499"/>
                      <a:pt x="604" y="6988"/>
                    </a:cubicBezTo>
                    <a:cubicBezTo>
                      <a:pt x="8" y="8386"/>
                      <a:pt x="0" y="9966"/>
                      <a:pt x="306" y="11456"/>
                    </a:cubicBezTo>
                    <a:cubicBezTo>
                      <a:pt x="612" y="12937"/>
                      <a:pt x="1233" y="14335"/>
                      <a:pt x="1870" y="15709"/>
                    </a:cubicBezTo>
                    <a:cubicBezTo>
                      <a:pt x="2292" y="16611"/>
                      <a:pt x="2722" y="17512"/>
                      <a:pt x="3326" y="18299"/>
                    </a:cubicBezTo>
                    <a:cubicBezTo>
                      <a:pt x="3939" y="19085"/>
                      <a:pt x="4733" y="19763"/>
                      <a:pt x="5676" y="20061"/>
                    </a:cubicBezTo>
                    <a:cubicBezTo>
                      <a:pt x="6226" y="20240"/>
                      <a:pt x="6804" y="20286"/>
                      <a:pt x="7383" y="20286"/>
                    </a:cubicBezTo>
                    <a:cubicBezTo>
                      <a:pt x="7631" y="20286"/>
                      <a:pt x="7879" y="20278"/>
                      <a:pt x="8125" y="20268"/>
                    </a:cubicBezTo>
                    <a:cubicBezTo>
                      <a:pt x="9102" y="20243"/>
                      <a:pt x="10086" y="20193"/>
                      <a:pt x="11021" y="19904"/>
                    </a:cubicBezTo>
                    <a:cubicBezTo>
                      <a:pt x="12461" y="19449"/>
                      <a:pt x="13661" y="18447"/>
                      <a:pt x="14372" y="17124"/>
                    </a:cubicBezTo>
                    <a:cubicBezTo>
                      <a:pt x="14811" y="16296"/>
                      <a:pt x="15043" y="15378"/>
                      <a:pt x="15200" y="14459"/>
                    </a:cubicBezTo>
                    <a:cubicBezTo>
                      <a:pt x="15812" y="10780"/>
                      <a:pt x="15293" y="7005"/>
                      <a:pt x="13724" y="3637"/>
                    </a:cubicBezTo>
                    <a:lnTo>
                      <a:pt x="13724" y="3637"/>
                    </a:lnTo>
                    <a:cubicBezTo>
                      <a:pt x="13742" y="3670"/>
                      <a:pt x="13759" y="3703"/>
                      <a:pt x="13777" y="3736"/>
                    </a:cubicBezTo>
                    <a:lnTo>
                      <a:pt x="13691" y="3565"/>
                    </a:lnTo>
                    <a:lnTo>
                      <a:pt x="13691" y="3565"/>
                    </a:lnTo>
                    <a:cubicBezTo>
                      <a:pt x="13702" y="3589"/>
                      <a:pt x="13713" y="3613"/>
                      <a:pt x="13724" y="3637"/>
                    </a:cubicBezTo>
                    <a:lnTo>
                      <a:pt x="13724" y="3637"/>
                    </a:lnTo>
                    <a:cubicBezTo>
                      <a:pt x="13210" y="2667"/>
                      <a:pt x="12655" y="1677"/>
                      <a:pt x="11791" y="989"/>
                    </a:cubicBezTo>
                    <a:cubicBezTo>
                      <a:pt x="10919" y="296"/>
                      <a:pt x="9818" y="1"/>
                      <a:pt x="8694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400" noProof="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16" name="Google Shape;1317;p43">
                <a:extLst>
                  <a:ext uri="{FF2B5EF4-FFF2-40B4-BE49-F238E27FC236}">
                    <a16:creationId xmlns:a16="http://schemas.microsoft.com/office/drawing/2014/main" id="{05E1E646-F922-642D-647D-9343156964A9}"/>
                  </a:ext>
                </a:extLst>
              </p:cNvPr>
              <p:cNvSpPr/>
              <p:nvPr/>
            </p:nvSpPr>
            <p:spPr>
              <a:xfrm>
                <a:off x="4255110" y="1592178"/>
                <a:ext cx="2330721" cy="1832373"/>
              </a:xfrm>
              <a:custGeom>
                <a:avLst/>
                <a:gdLst/>
                <a:ahLst/>
                <a:cxnLst/>
                <a:rect l="l" t="t" r="r" b="b"/>
                <a:pathLst>
                  <a:path w="16185" h="20540" extrusionOk="0">
                    <a:moveTo>
                      <a:pt x="8710" y="239"/>
                    </a:moveTo>
                    <a:cubicBezTo>
                      <a:pt x="8917" y="239"/>
                      <a:pt x="9123" y="249"/>
                      <a:pt x="9325" y="269"/>
                    </a:cubicBezTo>
                    <a:cubicBezTo>
                      <a:pt x="10326" y="360"/>
                      <a:pt x="11286" y="724"/>
                      <a:pt x="12031" y="1411"/>
                    </a:cubicBezTo>
                    <a:cubicBezTo>
                      <a:pt x="12760" y="2099"/>
                      <a:pt x="13254" y="3006"/>
                      <a:pt x="13721" y="3891"/>
                    </a:cubicBezTo>
                    <a:lnTo>
                      <a:pt x="13721" y="3891"/>
                    </a:lnTo>
                    <a:cubicBezTo>
                      <a:pt x="15082" y="6867"/>
                      <a:pt x="15626" y="10156"/>
                      <a:pt x="15308" y="13425"/>
                    </a:cubicBezTo>
                    <a:cubicBezTo>
                      <a:pt x="15117" y="15262"/>
                      <a:pt x="14704" y="17165"/>
                      <a:pt x="13355" y="18514"/>
                    </a:cubicBezTo>
                    <a:cubicBezTo>
                      <a:pt x="11965" y="19896"/>
                      <a:pt x="10178" y="20210"/>
                      <a:pt x="8283" y="20276"/>
                    </a:cubicBezTo>
                    <a:cubicBezTo>
                      <a:pt x="8032" y="20284"/>
                      <a:pt x="7780" y="20292"/>
                      <a:pt x="7527" y="20292"/>
                    </a:cubicBezTo>
                    <a:cubicBezTo>
                      <a:pt x="6751" y="20292"/>
                      <a:pt x="5974" y="20220"/>
                      <a:pt x="5263" y="19871"/>
                    </a:cubicBezTo>
                    <a:cubicBezTo>
                      <a:pt x="4444" y="19465"/>
                      <a:pt x="3790" y="18803"/>
                      <a:pt x="3277" y="18067"/>
                    </a:cubicBezTo>
                    <a:cubicBezTo>
                      <a:pt x="2739" y="17298"/>
                      <a:pt x="2342" y="16445"/>
                      <a:pt x="1953" y="15601"/>
                    </a:cubicBezTo>
                    <a:cubicBezTo>
                      <a:pt x="1523" y="14699"/>
                      <a:pt x="1142" y="13764"/>
                      <a:pt x="819" y="12821"/>
                    </a:cubicBezTo>
                    <a:cubicBezTo>
                      <a:pt x="240" y="11001"/>
                      <a:pt x="9" y="8965"/>
                      <a:pt x="778" y="7162"/>
                    </a:cubicBezTo>
                    <a:cubicBezTo>
                      <a:pt x="1150" y="6268"/>
                      <a:pt x="1721" y="5449"/>
                      <a:pt x="2234" y="4638"/>
                    </a:cubicBezTo>
                    <a:cubicBezTo>
                      <a:pt x="2739" y="3819"/>
                      <a:pt x="3244" y="2925"/>
                      <a:pt x="3914" y="2205"/>
                    </a:cubicBezTo>
                    <a:cubicBezTo>
                      <a:pt x="5098" y="948"/>
                      <a:pt x="6963" y="239"/>
                      <a:pt x="8710" y="239"/>
                    </a:cubicBezTo>
                    <a:close/>
                    <a:moveTo>
                      <a:pt x="8734" y="1"/>
                    </a:moveTo>
                    <a:cubicBezTo>
                      <a:pt x="7529" y="1"/>
                      <a:pt x="6312" y="339"/>
                      <a:pt x="5263" y="898"/>
                    </a:cubicBezTo>
                    <a:cubicBezTo>
                      <a:pt x="3442" y="1866"/>
                      <a:pt x="2483" y="3769"/>
                      <a:pt x="1440" y="5465"/>
                    </a:cubicBezTo>
                    <a:cubicBezTo>
                      <a:pt x="919" y="6301"/>
                      <a:pt x="439" y="7145"/>
                      <a:pt x="224" y="8113"/>
                    </a:cubicBezTo>
                    <a:cubicBezTo>
                      <a:pt x="25" y="9056"/>
                      <a:pt x="0" y="10024"/>
                      <a:pt x="149" y="10976"/>
                    </a:cubicBezTo>
                    <a:cubicBezTo>
                      <a:pt x="439" y="13045"/>
                      <a:pt x="1374" y="15047"/>
                      <a:pt x="2317" y="16892"/>
                    </a:cubicBezTo>
                    <a:cubicBezTo>
                      <a:pt x="3144" y="18514"/>
                      <a:pt x="4369" y="20102"/>
                      <a:pt x="6264" y="20433"/>
                    </a:cubicBezTo>
                    <a:cubicBezTo>
                      <a:pt x="6711" y="20511"/>
                      <a:pt x="7174" y="20539"/>
                      <a:pt x="7640" y="20539"/>
                    </a:cubicBezTo>
                    <a:cubicBezTo>
                      <a:pt x="8219" y="20539"/>
                      <a:pt x="8803" y="20496"/>
                      <a:pt x="9367" y="20450"/>
                    </a:cubicBezTo>
                    <a:cubicBezTo>
                      <a:pt x="10277" y="20367"/>
                      <a:pt x="11179" y="20193"/>
                      <a:pt x="12006" y="19780"/>
                    </a:cubicBezTo>
                    <a:cubicBezTo>
                      <a:pt x="13603" y="18969"/>
                      <a:pt x="14654" y="17504"/>
                      <a:pt x="15126" y="15800"/>
                    </a:cubicBezTo>
                    <a:cubicBezTo>
                      <a:pt x="16184" y="11888"/>
                      <a:pt x="15621" y="7532"/>
                      <a:pt x="13956" y="3854"/>
                    </a:cubicBezTo>
                    <a:lnTo>
                      <a:pt x="13956" y="3854"/>
                    </a:lnTo>
                    <a:cubicBezTo>
                      <a:pt x="13955" y="3837"/>
                      <a:pt x="13951" y="3820"/>
                      <a:pt x="13942" y="3802"/>
                    </a:cubicBezTo>
                    <a:lnTo>
                      <a:pt x="13934" y="3802"/>
                    </a:lnTo>
                    <a:cubicBezTo>
                      <a:pt x="13930" y="3794"/>
                      <a:pt x="13925" y="3786"/>
                      <a:pt x="13921" y="3778"/>
                    </a:cubicBezTo>
                    <a:lnTo>
                      <a:pt x="13921" y="3778"/>
                    </a:lnTo>
                    <a:cubicBezTo>
                      <a:pt x="13761" y="3429"/>
                      <a:pt x="13592" y="3087"/>
                      <a:pt x="13413" y="2751"/>
                    </a:cubicBezTo>
                    <a:cubicBezTo>
                      <a:pt x="13392" y="2710"/>
                      <a:pt x="13358" y="2693"/>
                      <a:pt x="13323" y="2693"/>
                    </a:cubicBezTo>
                    <a:cubicBezTo>
                      <a:pt x="13316" y="2693"/>
                      <a:pt x="13309" y="2694"/>
                      <a:pt x="13303" y="2695"/>
                    </a:cubicBezTo>
                    <a:lnTo>
                      <a:pt x="13303" y="2695"/>
                    </a:lnTo>
                    <a:cubicBezTo>
                      <a:pt x="12582" y="1551"/>
                      <a:pt x="11686" y="588"/>
                      <a:pt x="10285" y="203"/>
                    </a:cubicBezTo>
                    <a:cubicBezTo>
                      <a:pt x="9780" y="65"/>
                      <a:pt x="9258" y="1"/>
                      <a:pt x="87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400" noProof="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18" name="Google Shape;1319;p43">
                <a:extLst>
                  <a:ext uri="{FF2B5EF4-FFF2-40B4-BE49-F238E27FC236}">
                    <a16:creationId xmlns:a16="http://schemas.microsoft.com/office/drawing/2014/main" id="{47B9F2E7-5595-723F-69E5-1FC57AA26CEB}"/>
                  </a:ext>
                </a:extLst>
              </p:cNvPr>
              <p:cNvSpPr txBox="1"/>
              <p:nvPr/>
            </p:nvSpPr>
            <p:spPr>
              <a:xfrm flipH="1">
                <a:off x="4506877" y="2278096"/>
                <a:ext cx="1764369" cy="598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noProof="0" dirty="0">
                    <a:solidFill>
                      <a:srgbClr val="FFFFFF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CHANGE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noProof="0" dirty="0">
                    <a:solidFill>
                      <a:srgbClr val="FFFFFF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BUY-IN</a:t>
                </a:r>
              </a:p>
            </p:txBody>
          </p:sp>
        </p:grpSp>
        <p:sp>
          <p:nvSpPr>
            <p:cNvPr id="37" name="Google Shape;1311;p43">
              <a:extLst>
                <a:ext uri="{FF2B5EF4-FFF2-40B4-BE49-F238E27FC236}">
                  <a16:creationId xmlns:a16="http://schemas.microsoft.com/office/drawing/2014/main" id="{78AB1C34-CE22-8EC3-A8C5-0F8933A6F32E}"/>
                </a:ext>
              </a:extLst>
            </p:cNvPr>
            <p:cNvSpPr/>
            <p:nvPr/>
          </p:nvSpPr>
          <p:spPr>
            <a:xfrm>
              <a:off x="5758413" y="2399921"/>
              <a:ext cx="1980335" cy="1584507"/>
            </a:xfrm>
            <a:custGeom>
              <a:avLst/>
              <a:gdLst/>
              <a:ahLst/>
              <a:cxnLst/>
              <a:rect l="l" t="t" r="r" b="b"/>
              <a:pathLst>
                <a:path w="18353" h="17207" extrusionOk="0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noProof="0" dirty="0">
                <a:latin typeface="Aptos Light" panose="020B0004020202020204" pitchFamily="34" charset="0"/>
              </a:endParaRPr>
            </a:p>
          </p:txBody>
        </p:sp>
        <p:sp>
          <p:nvSpPr>
            <p:cNvPr id="38" name="Google Shape;1312;p43">
              <a:extLst>
                <a:ext uri="{FF2B5EF4-FFF2-40B4-BE49-F238E27FC236}">
                  <a16:creationId xmlns:a16="http://schemas.microsoft.com/office/drawing/2014/main" id="{B2BA1323-6AAF-7C8C-6F86-EE60DC37694B}"/>
                </a:ext>
              </a:extLst>
            </p:cNvPr>
            <p:cNvSpPr/>
            <p:nvPr/>
          </p:nvSpPr>
          <p:spPr>
            <a:xfrm>
              <a:off x="5608603" y="2399921"/>
              <a:ext cx="2198099" cy="1637418"/>
            </a:xfrm>
            <a:custGeom>
              <a:avLst/>
              <a:gdLst/>
              <a:ahLst/>
              <a:cxnLst/>
              <a:rect l="l" t="t" r="r" b="b"/>
              <a:pathLst>
                <a:path w="18850" h="17463" extrusionOk="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noProof="0" dirty="0">
                <a:latin typeface="Aptos Light" panose="020B0004020202020204" pitchFamily="34" charset="0"/>
              </a:endParaRPr>
            </a:p>
          </p:txBody>
        </p:sp>
        <p:sp>
          <p:nvSpPr>
            <p:cNvPr id="39" name="Google Shape;1314;p43">
              <a:extLst>
                <a:ext uri="{FF2B5EF4-FFF2-40B4-BE49-F238E27FC236}">
                  <a16:creationId xmlns:a16="http://schemas.microsoft.com/office/drawing/2014/main" id="{8ADB130D-96F3-6133-87A1-B1282054E268}"/>
                </a:ext>
              </a:extLst>
            </p:cNvPr>
            <p:cNvSpPr txBox="1"/>
            <p:nvPr/>
          </p:nvSpPr>
          <p:spPr>
            <a:xfrm flipH="1">
              <a:off x="5874109" y="2891846"/>
              <a:ext cx="1689586" cy="59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spc="200" dirty="0">
                  <a:solidFill>
                    <a:srgbClr val="FFFFFF"/>
                  </a:solidFill>
                  <a:latin typeface="Aptos Light" panose="020B0004020202020204" pitchFamily="34" charset="0"/>
                  <a:sym typeface="Fira Sans Extra Condensed Medium"/>
                </a:rPr>
                <a:t>SABER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spc="200" dirty="0">
                  <a:solidFill>
                    <a:srgbClr val="FFFFFF"/>
                  </a:solidFill>
                  <a:latin typeface="Aptos Light" panose="020B0004020202020204" pitchFamily="34" charset="0"/>
                  <a:sym typeface="Fira Sans Extra Condensed Medium"/>
                </a:rPr>
                <a:t>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spc="200" dirty="0">
                  <a:solidFill>
                    <a:srgbClr val="FFFFFF"/>
                  </a:solidFill>
                  <a:latin typeface="Aptos Light" panose="020B0004020202020204" pitchFamily="34" charset="0"/>
                  <a:sym typeface="Fira Sans Extra Condensed Medium"/>
                </a:rPr>
                <a:t>SABER FAZER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60BF093-FC59-3CB7-9943-48028290A829}"/>
                </a:ext>
              </a:extLst>
            </p:cNvPr>
            <p:cNvGrpSpPr/>
            <p:nvPr/>
          </p:nvGrpSpPr>
          <p:grpSpPr>
            <a:xfrm>
              <a:off x="7283922" y="1592178"/>
              <a:ext cx="2330721" cy="1853151"/>
              <a:chOff x="4255110" y="1592178"/>
              <a:chExt cx="2330721" cy="1853151"/>
            </a:xfrm>
            <a:solidFill>
              <a:schemeClr val="tx1"/>
            </a:solidFill>
          </p:grpSpPr>
          <p:sp>
            <p:nvSpPr>
              <p:cNvPr id="55" name="Google Shape;1316;p43">
                <a:extLst>
                  <a:ext uri="{FF2B5EF4-FFF2-40B4-BE49-F238E27FC236}">
                    <a16:creationId xmlns:a16="http://schemas.microsoft.com/office/drawing/2014/main" id="{3DF012A6-7C66-E747-D732-01AF770C5D01}"/>
                  </a:ext>
                </a:extLst>
              </p:cNvPr>
              <p:cNvSpPr/>
              <p:nvPr/>
            </p:nvSpPr>
            <p:spPr>
              <a:xfrm>
                <a:off x="4261497" y="1633548"/>
                <a:ext cx="2206327" cy="1811781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20287" extrusionOk="0">
                    <a:moveTo>
                      <a:pt x="13247" y="2685"/>
                    </a:moveTo>
                    <a:lnTo>
                      <a:pt x="13691" y="3565"/>
                    </a:lnTo>
                    <a:lnTo>
                      <a:pt x="13691" y="3565"/>
                    </a:lnTo>
                    <a:cubicBezTo>
                      <a:pt x="13551" y="3269"/>
                      <a:pt x="13403" y="2975"/>
                      <a:pt x="13247" y="2685"/>
                    </a:cubicBezTo>
                    <a:close/>
                    <a:moveTo>
                      <a:pt x="8694" y="1"/>
                    </a:moveTo>
                    <a:cubicBezTo>
                      <a:pt x="7898" y="1"/>
                      <a:pt x="7091" y="149"/>
                      <a:pt x="6347" y="410"/>
                    </a:cubicBezTo>
                    <a:cubicBezTo>
                      <a:pt x="5445" y="724"/>
                      <a:pt x="4576" y="1196"/>
                      <a:pt x="3906" y="1866"/>
                    </a:cubicBezTo>
                    <a:cubicBezTo>
                      <a:pt x="3417" y="2354"/>
                      <a:pt x="3037" y="2933"/>
                      <a:pt x="2664" y="3513"/>
                    </a:cubicBezTo>
                    <a:cubicBezTo>
                      <a:pt x="2226" y="4199"/>
                      <a:pt x="1796" y="4886"/>
                      <a:pt x="1374" y="5573"/>
                    </a:cubicBezTo>
                    <a:cubicBezTo>
                      <a:pt x="1084" y="6028"/>
                      <a:pt x="828" y="6499"/>
                      <a:pt x="604" y="6988"/>
                    </a:cubicBezTo>
                    <a:cubicBezTo>
                      <a:pt x="8" y="8386"/>
                      <a:pt x="0" y="9966"/>
                      <a:pt x="306" y="11456"/>
                    </a:cubicBezTo>
                    <a:cubicBezTo>
                      <a:pt x="612" y="12937"/>
                      <a:pt x="1233" y="14335"/>
                      <a:pt x="1870" y="15709"/>
                    </a:cubicBezTo>
                    <a:cubicBezTo>
                      <a:pt x="2292" y="16611"/>
                      <a:pt x="2722" y="17512"/>
                      <a:pt x="3326" y="18299"/>
                    </a:cubicBezTo>
                    <a:cubicBezTo>
                      <a:pt x="3939" y="19085"/>
                      <a:pt x="4733" y="19763"/>
                      <a:pt x="5676" y="20061"/>
                    </a:cubicBezTo>
                    <a:cubicBezTo>
                      <a:pt x="6226" y="20240"/>
                      <a:pt x="6804" y="20286"/>
                      <a:pt x="7383" y="20286"/>
                    </a:cubicBezTo>
                    <a:cubicBezTo>
                      <a:pt x="7631" y="20286"/>
                      <a:pt x="7879" y="20278"/>
                      <a:pt x="8125" y="20268"/>
                    </a:cubicBezTo>
                    <a:cubicBezTo>
                      <a:pt x="9102" y="20243"/>
                      <a:pt x="10086" y="20193"/>
                      <a:pt x="11021" y="19904"/>
                    </a:cubicBezTo>
                    <a:cubicBezTo>
                      <a:pt x="12461" y="19449"/>
                      <a:pt x="13661" y="18447"/>
                      <a:pt x="14372" y="17124"/>
                    </a:cubicBezTo>
                    <a:cubicBezTo>
                      <a:pt x="14811" y="16296"/>
                      <a:pt x="15043" y="15378"/>
                      <a:pt x="15200" y="14459"/>
                    </a:cubicBezTo>
                    <a:cubicBezTo>
                      <a:pt x="15812" y="10780"/>
                      <a:pt x="15293" y="7005"/>
                      <a:pt x="13724" y="3637"/>
                    </a:cubicBezTo>
                    <a:lnTo>
                      <a:pt x="13724" y="3637"/>
                    </a:lnTo>
                    <a:cubicBezTo>
                      <a:pt x="13742" y="3670"/>
                      <a:pt x="13759" y="3703"/>
                      <a:pt x="13777" y="3736"/>
                    </a:cubicBezTo>
                    <a:lnTo>
                      <a:pt x="13691" y="3565"/>
                    </a:lnTo>
                    <a:lnTo>
                      <a:pt x="13691" y="3565"/>
                    </a:lnTo>
                    <a:cubicBezTo>
                      <a:pt x="13702" y="3589"/>
                      <a:pt x="13713" y="3613"/>
                      <a:pt x="13724" y="3637"/>
                    </a:cubicBezTo>
                    <a:lnTo>
                      <a:pt x="13724" y="3637"/>
                    </a:lnTo>
                    <a:cubicBezTo>
                      <a:pt x="13210" y="2667"/>
                      <a:pt x="12655" y="1677"/>
                      <a:pt x="11791" y="989"/>
                    </a:cubicBezTo>
                    <a:cubicBezTo>
                      <a:pt x="10919" y="296"/>
                      <a:pt x="9818" y="1"/>
                      <a:pt x="86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400" noProof="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56" name="Google Shape;1317;p43">
                <a:extLst>
                  <a:ext uri="{FF2B5EF4-FFF2-40B4-BE49-F238E27FC236}">
                    <a16:creationId xmlns:a16="http://schemas.microsoft.com/office/drawing/2014/main" id="{0B8E4071-1F37-3B2E-BA6B-CAC7A888A623}"/>
                  </a:ext>
                </a:extLst>
              </p:cNvPr>
              <p:cNvSpPr/>
              <p:nvPr/>
            </p:nvSpPr>
            <p:spPr>
              <a:xfrm>
                <a:off x="4255110" y="1592178"/>
                <a:ext cx="2330721" cy="1832373"/>
              </a:xfrm>
              <a:custGeom>
                <a:avLst/>
                <a:gdLst/>
                <a:ahLst/>
                <a:cxnLst/>
                <a:rect l="l" t="t" r="r" b="b"/>
                <a:pathLst>
                  <a:path w="16185" h="20540" extrusionOk="0">
                    <a:moveTo>
                      <a:pt x="8710" y="239"/>
                    </a:moveTo>
                    <a:cubicBezTo>
                      <a:pt x="8917" y="239"/>
                      <a:pt x="9123" y="249"/>
                      <a:pt x="9325" y="269"/>
                    </a:cubicBezTo>
                    <a:cubicBezTo>
                      <a:pt x="10326" y="360"/>
                      <a:pt x="11286" y="724"/>
                      <a:pt x="12031" y="1411"/>
                    </a:cubicBezTo>
                    <a:cubicBezTo>
                      <a:pt x="12760" y="2099"/>
                      <a:pt x="13254" y="3006"/>
                      <a:pt x="13721" y="3891"/>
                    </a:cubicBezTo>
                    <a:lnTo>
                      <a:pt x="13721" y="3891"/>
                    </a:lnTo>
                    <a:cubicBezTo>
                      <a:pt x="15082" y="6867"/>
                      <a:pt x="15626" y="10156"/>
                      <a:pt x="15308" y="13425"/>
                    </a:cubicBezTo>
                    <a:cubicBezTo>
                      <a:pt x="15117" y="15262"/>
                      <a:pt x="14704" y="17165"/>
                      <a:pt x="13355" y="18514"/>
                    </a:cubicBezTo>
                    <a:cubicBezTo>
                      <a:pt x="11965" y="19896"/>
                      <a:pt x="10178" y="20210"/>
                      <a:pt x="8283" y="20276"/>
                    </a:cubicBezTo>
                    <a:cubicBezTo>
                      <a:pt x="8032" y="20284"/>
                      <a:pt x="7780" y="20292"/>
                      <a:pt x="7527" y="20292"/>
                    </a:cubicBezTo>
                    <a:cubicBezTo>
                      <a:pt x="6751" y="20292"/>
                      <a:pt x="5974" y="20220"/>
                      <a:pt x="5263" y="19871"/>
                    </a:cubicBezTo>
                    <a:cubicBezTo>
                      <a:pt x="4444" y="19465"/>
                      <a:pt x="3790" y="18803"/>
                      <a:pt x="3277" y="18067"/>
                    </a:cubicBezTo>
                    <a:cubicBezTo>
                      <a:pt x="2739" y="17298"/>
                      <a:pt x="2342" y="16445"/>
                      <a:pt x="1953" y="15601"/>
                    </a:cubicBezTo>
                    <a:cubicBezTo>
                      <a:pt x="1523" y="14699"/>
                      <a:pt x="1142" y="13764"/>
                      <a:pt x="819" y="12821"/>
                    </a:cubicBezTo>
                    <a:cubicBezTo>
                      <a:pt x="240" y="11001"/>
                      <a:pt x="9" y="8965"/>
                      <a:pt x="778" y="7162"/>
                    </a:cubicBezTo>
                    <a:cubicBezTo>
                      <a:pt x="1150" y="6268"/>
                      <a:pt x="1721" y="5449"/>
                      <a:pt x="2234" y="4638"/>
                    </a:cubicBezTo>
                    <a:cubicBezTo>
                      <a:pt x="2739" y="3819"/>
                      <a:pt x="3244" y="2925"/>
                      <a:pt x="3914" y="2205"/>
                    </a:cubicBezTo>
                    <a:cubicBezTo>
                      <a:pt x="5098" y="948"/>
                      <a:pt x="6963" y="239"/>
                      <a:pt x="8710" y="239"/>
                    </a:cubicBezTo>
                    <a:close/>
                    <a:moveTo>
                      <a:pt x="8734" y="1"/>
                    </a:moveTo>
                    <a:cubicBezTo>
                      <a:pt x="7529" y="1"/>
                      <a:pt x="6312" y="339"/>
                      <a:pt x="5263" y="898"/>
                    </a:cubicBezTo>
                    <a:cubicBezTo>
                      <a:pt x="3442" y="1866"/>
                      <a:pt x="2483" y="3769"/>
                      <a:pt x="1440" y="5465"/>
                    </a:cubicBezTo>
                    <a:cubicBezTo>
                      <a:pt x="919" y="6301"/>
                      <a:pt x="439" y="7145"/>
                      <a:pt x="224" y="8113"/>
                    </a:cubicBezTo>
                    <a:cubicBezTo>
                      <a:pt x="25" y="9056"/>
                      <a:pt x="0" y="10024"/>
                      <a:pt x="149" y="10976"/>
                    </a:cubicBezTo>
                    <a:cubicBezTo>
                      <a:pt x="439" y="13045"/>
                      <a:pt x="1374" y="15047"/>
                      <a:pt x="2317" y="16892"/>
                    </a:cubicBezTo>
                    <a:cubicBezTo>
                      <a:pt x="3144" y="18514"/>
                      <a:pt x="4369" y="20102"/>
                      <a:pt x="6264" y="20433"/>
                    </a:cubicBezTo>
                    <a:cubicBezTo>
                      <a:pt x="6711" y="20511"/>
                      <a:pt x="7174" y="20539"/>
                      <a:pt x="7640" y="20539"/>
                    </a:cubicBezTo>
                    <a:cubicBezTo>
                      <a:pt x="8219" y="20539"/>
                      <a:pt x="8803" y="20496"/>
                      <a:pt x="9367" y="20450"/>
                    </a:cubicBezTo>
                    <a:cubicBezTo>
                      <a:pt x="10277" y="20367"/>
                      <a:pt x="11179" y="20193"/>
                      <a:pt x="12006" y="19780"/>
                    </a:cubicBezTo>
                    <a:cubicBezTo>
                      <a:pt x="13603" y="18969"/>
                      <a:pt x="14654" y="17504"/>
                      <a:pt x="15126" y="15800"/>
                    </a:cubicBezTo>
                    <a:cubicBezTo>
                      <a:pt x="16184" y="11888"/>
                      <a:pt x="15621" y="7532"/>
                      <a:pt x="13956" y="3854"/>
                    </a:cubicBezTo>
                    <a:lnTo>
                      <a:pt x="13956" y="3854"/>
                    </a:lnTo>
                    <a:cubicBezTo>
                      <a:pt x="13955" y="3837"/>
                      <a:pt x="13951" y="3820"/>
                      <a:pt x="13942" y="3802"/>
                    </a:cubicBezTo>
                    <a:lnTo>
                      <a:pt x="13934" y="3802"/>
                    </a:lnTo>
                    <a:cubicBezTo>
                      <a:pt x="13930" y="3794"/>
                      <a:pt x="13925" y="3786"/>
                      <a:pt x="13921" y="3778"/>
                    </a:cubicBezTo>
                    <a:lnTo>
                      <a:pt x="13921" y="3778"/>
                    </a:lnTo>
                    <a:cubicBezTo>
                      <a:pt x="13761" y="3429"/>
                      <a:pt x="13592" y="3087"/>
                      <a:pt x="13413" y="2751"/>
                    </a:cubicBezTo>
                    <a:cubicBezTo>
                      <a:pt x="13392" y="2710"/>
                      <a:pt x="13358" y="2693"/>
                      <a:pt x="13323" y="2693"/>
                    </a:cubicBezTo>
                    <a:cubicBezTo>
                      <a:pt x="13316" y="2693"/>
                      <a:pt x="13309" y="2694"/>
                      <a:pt x="13303" y="2695"/>
                    </a:cubicBezTo>
                    <a:lnTo>
                      <a:pt x="13303" y="2695"/>
                    </a:lnTo>
                    <a:cubicBezTo>
                      <a:pt x="12582" y="1551"/>
                      <a:pt x="11686" y="588"/>
                      <a:pt x="10285" y="203"/>
                    </a:cubicBezTo>
                    <a:cubicBezTo>
                      <a:pt x="9780" y="65"/>
                      <a:pt x="9258" y="1"/>
                      <a:pt x="8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400" noProof="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57" name="Google Shape;1319;p43">
                <a:extLst>
                  <a:ext uri="{FF2B5EF4-FFF2-40B4-BE49-F238E27FC236}">
                    <a16:creationId xmlns:a16="http://schemas.microsoft.com/office/drawing/2014/main" id="{E4AF9827-2213-35CC-387B-0CE367C1DC98}"/>
                  </a:ext>
                </a:extLst>
              </p:cNvPr>
              <p:cNvSpPr txBox="1"/>
              <p:nvPr/>
            </p:nvSpPr>
            <p:spPr>
              <a:xfrm flipH="1">
                <a:off x="4506877" y="2278096"/>
                <a:ext cx="1764369" cy="59855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noProof="0" dirty="0">
                    <a:solidFill>
                      <a:srgbClr val="FFFFFF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CHANGE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noProof="0" dirty="0">
                    <a:solidFill>
                      <a:srgbClr val="FFFFFF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BUY-IN</a:t>
                </a:r>
              </a:p>
            </p:txBody>
          </p:sp>
        </p:grpSp>
        <p:grpSp>
          <p:nvGrpSpPr>
            <p:cNvPr id="4" name="Google Shape;1305;p43">
              <a:extLst>
                <a:ext uri="{FF2B5EF4-FFF2-40B4-BE49-F238E27FC236}">
                  <a16:creationId xmlns:a16="http://schemas.microsoft.com/office/drawing/2014/main" id="{B353B1C6-D9C8-83A9-BD2C-491B99EFDD3E}"/>
                </a:ext>
              </a:extLst>
            </p:cNvPr>
            <p:cNvGrpSpPr/>
            <p:nvPr/>
          </p:nvGrpSpPr>
          <p:grpSpPr>
            <a:xfrm>
              <a:off x="888396" y="1537479"/>
              <a:ext cx="1937705" cy="1891888"/>
              <a:chOff x="1687924" y="1856092"/>
              <a:chExt cx="1937705" cy="1891888"/>
            </a:xfrm>
          </p:grpSpPr>
          <p:sp>
            <p:nvSpPr>
              <p:cNvPr id="5" name="Google Shape;1306;p43">
                <a:extLst>
                  <a:ext uri="{FF2B5EF4-FFF2-40B4-BE49-F238E27FC236}">
                    <a16:creationId xmlns:a16="http://schemas.microsoft.com/office/drawing/2014/main" id="{BEA65211-5162-00CD-AC22-0449F4A539F5}"/>
                  </a:ext>
                </a:extLst>
              </p:cNvPr>
              <p:cNvSpPr/>
              <p:nvPr/>
            </p:nvSpPr>
            <p:spPr>
              <a:xfrm>
                <a:off x="1736059" y="1856092"/>
                <a:ext cx="1847877" cy="1854560"/>
              </a:xfrm>
              <a:custGeom>
                <a:avLst/>
                <a:gdLst/>
                <a:ahLst/>
                <a:cxnLst/>
                <a:rect l="l" t="t" r="r" b="b"/>
                <a:pathLst>
                  <a:path w="17807" h="20766" extrusionOk="0">
                    <a:moveTo>
                      <a:pt x="7893" y="0"/>
                    </a:moveTo>
                    <a:cubicBezTo>
                      <a:pt x="7050" y="0"/>
                      <a:pt x="5810" y="272"/>
                      <a:pt x="5023" y="992"/>
                    </a:cubicBezTo>
                    <a:cubicBezTo>
                      <a:pt x="4519" y="1456"/>
                      <a:pt x="4146" y="2060"/>
                      <a:pt x="3807" y="2655"/>
                    </a:cubicBezTo>
                    <a:cubicBezTo>
                      <a:pt x="2615" y="4724"/>
                      <a:pt x="1581" y="6908"/>
                      <a:pt x="1118" y="9250"/>
                    </a:cubicBezTo>
                    <a:cubicBezTo>
                      <a:pt x="654" y="11592"/>
                      <a:pt x="1" y="13188"/>
                      <a:pt x="1043" y="15340"/>
                    </a:cubicBezTo>
                    <a:cubicBezTo>
                      <a:pt x="1292" y="15844"/>
                      <a:pt x="2227" y="17201"/>
                      <a:pt x="2781" y="17640"/>
                    </a:cubicBezTo>
                    <a:cubicBezTo>
                      <a:pt x="3236" y="18021"/>
                      <a:pt x="3724" y="18360"/>
                      <a:pt x="4229" y="18658"/>
                    </a:cubicBezTo>
                    <a:cubicBezTo>
                      <a:pt x="5710" y="19518"/>
                      <a:pt x="7232" y="20404"/>
                      <a:pt x="8920" y="20685"/>
                    </a:cubicBezTo>
                    <a:cubicBezTo>
                      <a:pt x="9241" y="20738"/>
                      <a:pt x="9571" y="20766"/>
                      <a:pt x="9901" y="20766"/>
                    </a:cubicBezTo>
                    <a:cubicBezTo>
                      <a:pt x="11307" y="20766"/>
                      <a:pt x="12726" y="20268"/>
                      <a:pt x="13571" y="19162"/>
                    </a:cubicBezTo>
                    <a:cubicBezTo>
                      <a:pt x="14009" y="18575"/>
                      <a:pt x="14257" y="17872"/>
                      <a:pt x="14530" y="17185"/>
                    </a:cubicBezTo>
                    <a:cubicBezTo>
                      <a:pt x="15060" y="15811"/>
                      <a:pt x="15680" y="14471"/>
                      <a:pt x="16375" y="13172"/>
                    </a:cubicBezTo>
                    <a:cubicBezTo>
                      <a:pt x="16855" y="12287"/>
                      <a:pt x="17377" y="11410"/>
                      <a:pt x="17584" y="10425"/>
                    </a:cubicBezTo>
                    <a:cubicBezTo>
                      <a:pt x="17807" y="9291"/>
                      <a:pt x="17592" y="8100"/>
                      <a:pt x="17128" y="7049"/>
                    </a:cubicBezTo>
                    <a:cubicBezTo>
                      <a:pt x="16665" y="5990"/>
                      <a:pt x="15970" y="5047"/>
                      <a:pt x="15225" y="4170"/>
                    </a:cubicBezTo>
                    <a:cubicBezTo>
                      <a:pt x="14770" y="3615"/>
                      <a:pt x="14274" y="3086"/>
                      <a:pt x="13736" y="2606"/>
                    </a:cubicBezTo>
                    <a:cubicBezTo>
                      <a:pt x="12247" y="1274"/>
                      <a:pt x="10410" y="388"/>
                      <a:pt x="8440" y="49"/>
                    </a:cubicBezTo>
                    <a:cubicBezTo>
                      <a:pt x="8292" y="17"/>
                      <a:pt x="8105" y="0"/>
                      <a:pt x="7893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400" noProof="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6" name="Google Shape;1307;p43">
                <a:extLst>
                  <a:ext uri="{FF2B5EF4-FFF2-40B4-BE49-F238E27FC236}">
                    <a16:creationId xmlns:a16="http://schemas.microsoft.com/office/drawing/2014/main" id="{8CF32020-309C-D4AB-3EA3-25E10F290314}"/>
                  </a:ext>
                </a:extLst>
              </p:cNvPr>
              <p:cNvSpPr/>
              <p:nvPr/>
            </p:nvSpPr>
            <p:spPr>
              <a:xfrm>
                <a:off x="1687924" y="1872165"/>
                <a:ext cx="1937705" cy="1875815"/>
              </a:xfrm>
              <a:custGeom>
                <a:avLst/>
                <a:gdLst/>
                <a:ahLst/>
                <a:cxnLst/>
                <a:rect l="l" t="t" r="r" b="b"/>
                <a:pathLst>
                  <a:path w="17650" h="21004" extrusionOk="0">
                    <a:moveTo>
                      <a:pt x="7538" y="237"/>
                    </a:moveTo>
                    <a:cubicBezTo>
                      <a:pt x="7742" y="237"/>
                      <a:pt x="7944" y="254"/>
                      <a:pt x="8140" y="290"/>
                    </a:cubicBezTo>
                    <a:lnTo>
                      <a:pt x="8140" y="290"/>
                    </a:lnTo>
                    <a:cubicBezTo>
                      <a:pt x="8141" y="291"/>
                      <a:pt x="8142" y="291"/>
                      <a:pt x="8143" y="291"/>
                    </a:cubicBezTo>
                    <a:cubicBezTo>
                      <a:pt x="10062" y="630"/>
                      <a:pt x="11858" y="1482"/>
                      <a:pt x="13330" y="2757"/>
                    </a:cubicBezTo>
                    <a:cubicBezTo>
                      <a:pt x="14803" y="4056"/>
                      <a:pt x="16235" y="5769"/>
                      <a:pt x="16921" y="7630"/>
                    </a:cubicBezTo>
                    <a:cubicBezTo>
                      <a:pt x="17302" y="8665"/>
                      <a:pt x="17418" y="9798"/>
                      <a:pt x="17120" y="10865"/>
                    </a:cubicBezTo>
                    <a:cubicBezTo>
                      <a:pt x="16847" y="11834"/>
                      <a:pt x="16293" y="12702"/>
                      <a:pt x="15829" y="13579"/>
                    </a:cubicBezTo>
                    <a:cubicBezTo>
                      <a:pt x="15374" y="14440"/>
                      <a:pt x="14961" y="15317"/>
                      <a:pt x="14580" y="16219"/>
                    </a:cubicBezTo>
                    <a:cubicBezTo>
                      <a:pt x="14199" y="17121"/>
                      <a:pt x="13926" y="18122"/>
                      <a:pt x="13397" y="18958"/>
                    </a:cubicBezTo>
                    <a:cubicBezTo>
                      <a:pt x="12576" y="20232"/>
                      <a:pt x="11100" y="20780"/>
                      <a:pt x="9640" y="20780"/>
                    </a:cubicBezTo>
                    <a:cubicBezTo>
                      <a:pt x="9288" y="20780"/>
                      <a:pt x="8938" y="20748"/>
                      <a:pt x="8598" y="20687"/>
                    </a:cubicBezTo>
                    <a:cubicBezTo>
                      <a:pt x="6761" y="20356"/>
                      <a:pt x="4932" y="19347"/>
                      <a:pt x="3410" y="18304"/>
                    </a:cubicBezTo>
                    <a:cubicBezTo>
                      <a:pt x="2185" y="17452"/>
                      <a:pt x="1109" y="16202"/>
                      <a:pt x="621" y="14771"/>
                    </a:cubicBezTo>
                    <a:cubicBezTo>
                      <a:pt x="1" y="12992"/>
                      <a:pt x="605" y="11172"/>
                      <a:pt x="969" y="9409"/>
                    </a:cubicBezTo>
                    <a:cubicBezTo>
                      <a:pt x="1440" y="7159"/>
                      <a:pt x="2375" y="5065"/>
                      <a:pt x="3509" y="3079"/>
                    </a:cubicBezTo>
                    <a:cubicBezTo>
                      <a:pt x="4039" y="2153"/>
                      <a:pt x="4601" y="1193"/>
                      <a:pt x="5602" y="705"/>
                    </a:cubicBezTo>
                    <a:cubicBezTo>
                      <a:pt x="6178" y="420"/>
                      <a:pt x="6870" y="237"/>
                      <a:pt x="7538" y="237"/>
                    </a:cubicBezTo>
                    <a:close/>
                    <a:moveTo>
                      <a:pt x="7499" y="1"/>
                    </a:moveTo>
                    <a:cubicBezTo>
                      <a:pt x="6244" y="1"/>
                      <a:pt x="4960" y="599"/>
                      <a:pt x="4196" y="1565"/>
                    </a:cubicBezTo>
                    <a:cubicBezTo>
                      <a:pt x="3501" y="2451"/>
                      <a:pt x="2979" y="3501"/>
                      <a:pt x="2483" y="4503"/>
                    </a:cubicBezTo>
                    <a:cubicBezTo>
                      <a:pt x="2011" y="5438"/>
                      <a:pt x="1606" y="6406"/>
                      <a:pt x="1267" y="7407"/>
                    </a:cubicBezTo>
                    <a:cubicBezTo>
                      <a:pt x="911" y="8466"/>
                      <a:pt x="704" y="9566"/>
                      <a:pt x="464" y="10659"/>
                    </a:cubicBezTo>
                    <a:cubicBezTo>
                      <a:pt x="265" y="11560"/>
                      <a:pt x="67" y="12479"/>
                      <a:pt x="117" y="13406"/>
                    </a:cubicBezTo>
                    <a:cubicBezTo>
                      <a:pt x="199" y="15011"/>
                      <a:pt x="1101" y="16525"/>
                      <a:pt x="2218" y="17642"/>
                    </a:cubicBezTo>
                    <a:cubicBezTo>
                      <a:pt x="2773" y="18205"/>
                      <a:pt x="3476" y="18635"/>
                      <a:pt x="4146" y="19024"/>
                    </a:cubicBezTo>
                    <a:cubicBezTo>
                      <a:pt x="5081" y="19570"/>
                      <a:pt x="6033" y="20108"/>
                      <a:pt x="7042" y="20488"/>
                    </a:cubicBezTo>
                    <a:cubicBezTo>
                      <a:pt x="7886" y="20804"/>
                      <a:pt x="8802" y="21003"/>
                      <a:pt x="9706" y="21003"/>
                    </a:cubicBezTo>
                    <a:cubicBezTo>
                      <a:pt x="10601" y="21003"/>
                      <a:pt x="11485" y="20809"/>
                      <a:pt x="12280" y="20339"/>
                    </a:cubicBezTo>
                    <a:cubicBezTo>
                      <a:pt x="13024" y="19901"/>
                      <a:pt x="13554" y="19255"/>
                      <a:pt x="13910" y="18478"/>
                    </a:cubicBezTo>
                    <a:cubicBezTo>
                      <a:pt x="14406" y="17427"/>
                      <a:pt x="14770" y="16310"/>
                      <a:pt x="15267" y="15251"/>
                    </a:cubicBezTo>
                    <a:cubicBezTo>
                      <a:pt x="16144" y="13356"/>
                      <a:pt x="17650" y="11478"/>
                      <a:pt x="17517" y="9293"/>
                    </a:cubicBezTo>
                    <a:cubicBezTo>
                      <a:pt x="17368" y="6943"/>
                      <a:pt x="15780" y="4900"/>
                      <a:pt x="14208" y="3278"/>
                    </a:cubicBezTo>
                    <a:cubicBezTo>
                      <a:pt x="12602" y="1607"/>
                      <a:pt x="10514" y="493"/>
                      <a:pt x="8244" y="74"/>
                    </a:cubicBezTo>
                    <a:lnTo>
                      <a:pt x="8244" y="74"/>
                    </a:lnTo>
                    <a:cubicBezTo>
                      <a:pt x="8234" y="68"/>
                      <a:pt x="8223" y="63"/>
                      <a:pt x="8209" y="59"/>
                    </a:cubicBezTo>
                    <a:lnTo>
                      <a:pt x="8209" y="59"/>
                    </a:lnTo>
                    <a:lnTo>
                      <a:pt x="8209" y="68"/>
                    </a:lnTo>
                    <a:cubicBezTo>
                      <a:pt x="7976" y="23"/>
                      <a:pt x="7738" y="1"/>
                      <a:pt x="74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400" noProof="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8" name="Google Shape;1309;p43">
                <a:extLst>
                  <a:ext uri="{FF2B5EF4-FFF2-40B4-BE49-F238E27FC236}">
                    <a16:creationId xmlns:a16="http://schemas.microsoft.com/office/drawing/2014/main" id="{39AF9FA3-11B2-106D-AAF0-161EFF463A00}"/>
                  </a:ext>
                </a:extLst>
              </p:cNvPr>
              <p:cNvSpPr txBox="1"/>
              <p:nvPr/>
            </p:nvSpPr>
            <p:spPr>
              <a:xfrm flipH="1">
                <a:off x="1753919" y="2279887"/>
                <a:ext cx="1825230" cy="1060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 spc="200" noProof="0" dirty="0">
                    <a:solidFill>
                      <a:srgbClr val="FFFFFF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QUEM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200" spc="200" noProof="0" dirty="0">
                    <a:solidFill>
                      <a:srgbClr val="FFFFFF"/>
                    </a:solidFill>
                    <a:latin typeface="Aptos Light" panose="020B000402020202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É IMPACTADO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re2Inspire">
      <a:dk1>
        <a:sysClr val="windowText" lastClr="000000"/>
      </a:dk1>
      <a:lt1>
        <a:srgbClr val="C6A662"/>
      </a:lt1>
      <a:dk2>
        <a:srgbClr val="FFFFFF"/>
      </a:dk2>
      <a:lt2>
        <a:srgbClr val="B7870B"/>
      </a:lt2>
      <a:accent1>
        <a:srgbClr val="EDE192"/>
      </a:accent1>
      <a:accent2>
        <a:srgbClr val="EDE192"/>
      </a:accent2>
      <a:accent3>
        <a:srgbClr val="D0D0D0"/>
      </a:accent3>
      <a:accent4>
        <a:srgbClr val="747474"/>
      </a:accent4>
      <a:accent5>
        <a:srgbClr val="000000"/>
      </a:accent5>
      <a:accent6>
        <a:srgbClr val="7F7F7F"/>
      </a:accent6>
      <a:hlink>
        <a:srgbClr val="E9DC8D"/>
      </a:hlink>
      <a:folHlink>
        <a:srgbClr val="C6A6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185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 Extra Light</vt:lpstr>
      <vt:lpstr>Aptos</vt:lpstr>
      <vt:lpstr>Aptos Black</vt:lpstr>
      <vt:lpstr>Aptos Display</vt:lpstr>
      <vt:lpstr>Aptos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Gonçalves</dc:creator>
  <cp:lastModifiedBy>Samuel Gonçalves</cp:lastModifiedBy>
  <cp:revision>1</cp:revision>
  <dcterms:created xsi:type="dcterms:W3CDTF">2025-05-09T10:56:19Z</dcterms:created>
  <dcterms:modified xsi:type="dcterms:W3CDTF">2025-05-09T20:59:33Z</dcterms:modified>
</cp:coreProperties>
</file>