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3423900" cy="21424900"/>
  <p:notesSz cx="6858000" cy="9144000"/>
  <p:embeddedFontLst>
    <p:embeddedFont>
      <p:font typeface="Aptos Light" panose="020B0004020202020204" pitchFamily="3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643C3-CD28-44CB-AD8F-0503DC95FF93}" v="11" dt="2025-05-08T11:11:5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248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8E9643C3-CD28-44CB-AD8F-0503DC95FF93}"/>
    <pc:docChg chg="undo custSel addSld delSld modSld">
      <pc:chgData name="Samuel Gonçalves" userId="8aff280ff7abdd9b" providerId="LiveId" clId="{8E9643C3-CD28-44CB-AD8F-0503DC95FF93}" dt="2025-05-08T11:11:52.502" v="479" actId="164"/>
      <pc:docMkLst>
        <pc:docMk/>
      </pc:docMkLst>
      <pc:sldChg chg="addSp delSp modSp mod setBg">
        <pc:chgData name="Samuel Gonçalves" userId="8aff280ff7abdd9b" providerId="LiveId" clId="{8E9643C3-CD28-44CB-AD8F-0503DC95FF93}" dt="2025-05-08T11:11:52.502" v="479" actId="164"/>
        <pc:sldMkLst>
          <pc:docMk/>
          <pc:sldMk cId="0" sldId="256"/>
        </pc:sldMkLst>
        <pc:spChg chg="del mod">
          <ac:chgData name="Samuel Gonçalves" userId="8aff280ff7abdd9b" providerId="LiveId" clId="{8E9643C3-CD28-44CB-AD8F-0503DC95FF93}" dt="2025-05-08T11:02:53.701" v="4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uel Gonçalves" userId="8aff280ff7abdd9b" providerId="LiveId" clId="{8E9643C3-CD28-44CB-AD8F-0503DC95FF93}" dt="2025-05-08T11:03:27.243" v="8" actId="79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muel Gonçalves" userId="8aff280ff7abdd9b" providerId="LiveId" clId="{8E9643C3-CD28-44CB-AD8F-0503DC95FF93}" dt="2025-05-08T11:09:58.222" v="438" actId="948"/>
          <ac:spMkLst>
            <pc:docMk/>
            <pc:sldMk cId="0" sldId="256"/>
            <ac:spMk id="6" creationId="{00000000-0000-0000-0000-000000000000}"/>
          </ac:spMkLst>
        </pc:spChg>
        <pc:spChg chg="mod">
          <ac:chgData name="Samuel Gonçalves" userId="8aff280ff7abdd9b" providerId="LiveId" clId="{8E9643C3-CD28-44CB-AD8F-0503DC95FF93}" dt="2025-05-08T11:09:33.340" v="434" actId="2711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Samuel Gonçalves" userId="8aff280ff7abdd9b" providerId="LiveId" clId="{8E9643C3-CD28-44CB-AD8F-0503DC95FF93}" dt="2025-05-08T11:11:52.502" v="479" actId="164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muel Gonçalves" userId="8aff280ff7abdd9b" providerId="LiveId" clId="{8E9643C3-CD28-44CB-AD8F-0503DC95FF93}" dt="2025-05-08T11:09:33.340" v="434" actId="2711"/>
          <ac:spMkLst>
            <pc:docMk/>
            <pc:sldMk cId="0" sldId="256"/>
            <ac:spMk id="9" creationId="{00000000-0000-0000-0000-000000000000}"/>
          </ac:spMkLst>
        </pc:spChg>
        <pc:grpChg chg="mod">
          <ac:chgData name="Samuel Gonçalves" userId="8aff280ff7abdd9b" providerId="LiveId" clId="{8E9643C3-CD28-44CB-AD8F-0503DC95FF93}" dt="2025-05-08T11:11:52.502" v="479" actId="164"/>
          <ac:grpSpMkLst>
            <pc:docMk/>
            <pc:sldMk cId="0" sldId="256"/>
            <ac:grpSpMk id="3" creationId="{00000000-0000-0000-0000-000000000000}"/>
          </ac:grpSpMkLst>
        </pc:grpChg>
        <pc:grpChg chg="mod">
          <ac:chgData name="Samuel Gonçalves" userId="8aff280ff7abdd9b" providerId="LiveId" clId="{8E9643C3-CD28-44CB-AD8F-0503DC95FF93}" dt="2025-05-08T11:04:28.817" v="17" actId="164"/>
          <ac:grpSpMkLst>
            <pc:docMk/>
            <pc:sldMk cId="0" sldId="256"/>
            <ac:grpSpMk id="5" creationId="{00000000-0000-0000-0000-000000000000}"/>
          </ac:grpSpMkLst>
        </pc:grpChg>
        <pc:grpChg chg="add mod">
          <ac:chgData name="Samuel Gonçalves" userId="8aff280ff7abdd9b" providerId="LiveId" clId="{8E9643C3-CD28-44CB-AD8F-0503DC95FF93}" dt="2025-05-08T11:11:52.502" v="479" actId="164"/>
          <ac:grpSpMkLst>
            <pc:docMk/>
            <pc:sldMk cId="0" sldId="256"/>
            <ac:grpSpMk id="12" creationId="{DFD697FE-E44F-C272-5EA6-EDBC610695BE}"/>
          </ac:grpSpMkLst>
        </pc:grpChg>
        <pc:grpChg chg="add mod">
          <ac:chgData name="Samuel Gonçalves" userId="8aff280ff7abdd9b" providerId="LiveId" clId="{8E9643C3-CD28-44CB-AD8F-0503DC95FF93}" dt="2025-05-08T11:11:52.502" v="479" actId="164"/>
          <ac:grpSpMkLst>
            <pc:docMk/>
            <pc:sldMk cId="0" sldId="256"/>
            <ac:grpSpMk id="14" creationId="{859405D2-349A-F527-23E1-39AE6DEB7176}"/>
          </ac:grpSpMkLst>
        </pc:grpChg>
        <pc:picChg chg="add mod ord modCrop">
          <ac:chgData name="Samuel Gonçalves" userId="8aff280ff7abdd9b" providerId="LiveId" clId="{8E9643C3-CD28-44CB-AD8F-0503DC95FF93}" dt="2025-05-08T11:11:52.502" v="479" actId="164"/>
          <ac:picMkLst>
            <pc:docMk/>
            <pc:sldMk cId="0" sldId="256"/>
            <ac:picMk id="11" creationId="{9D75A0FD-AF6F-698C-8E37-4ACDB7C37BC0}"/>
          </ac:picMkLst>
        </pc:picChg>
        <pc:picChg chg="add mod modCrop">
          <ac:chgData name="Samuel Gonçalves" userId="8aff280ff7abdd9b" providerId="LiveId" clId="{8E9643C3-CD28-44CB-AD8F-0503DC95FF93}" dt="2025-05-08T11:11:52.502" v="479" actId="164"/>
          <ac:picMkLst>
            <pc:docMk/>
            <pc:sldMk cId="0" sldId="256"/>
            <ac:picMk id="13" creationId="{0D3597C4-24BE-06C0-AB53-3F46175D901A}"/>
          </ac:picMkLst>
        </pc:picChg>
      </pc:sldChg>
      <pc:sldChg chg="new del">
        <pc:chgData name="Samuel Gonçalves" userId="8aff280ff7abdd9b" providerId="LiveId" clId="{8E9643C3-CD28-44CB-AD8F-0503DC95FF93}" dt="2025-05-08T11:02:57.789" v="6" actId="680"/>
        <pc:sldMkLst>
          <pc:docMk/>
          <pc:sldMk cId="73240287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405D2-349A-F527-23E1-39AE6DEB7176}"/>
              </a:ext>
            </a:extLst>
          </p:cNvPr>
          <p:cNvGrpSpPr/>
          <p:nvPr/>
        </p:nvGrpSpPr>
        <p:grpSpPr>
          <a:xfrm>
            <a:off x="438034" y="541194"/>
            <a:ext cx="12554181" cy="20458256"/>
            <a:chOff x="438034" y="541194"/>
            <a:chExt cx="12554181" cy="20458256"/>
          </a:xfrm>
        </p:grpSpPr>
        <p:pic>
          <p:nvPicPr>
            <p:cNvPr id="11" name="Picture 10" descr="A close-up of a logo&#10;&#10;AI-generated content may be incorrect.">
              <a:extLst>
                <a:ext uri="{FF2B5EF4-FFF2-40B4-BE49-F238E27FC236}">
                  <a16:creationId xmlns:a16="http://schemas.microsoft.com/office/drawing/2014/main" id="{9D75A0FD-AF6F-698C-8E37-4ACDB7C3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92" t="49552" r="9744"/>
            <a:stretch/>
          </p:blipFill>
          <p:spPr>
            <a:xfrm>
              <a:off x="1562099" y="11474844"/>
              <a:ext cx="10319970" cy="9408862"/>
            </a:xfrm>
            <a:prstGeom prst="rect">
              <a:avLst/>
            </a:prstGeom>
          </p:spPr>
        </p:pic>
        <p:grpSp>
          <p:nvGrpSpPr>
            <p:cNvPr id="3" name="Group 3"/>
            <p:cNvGrpSpPr/>
            <p:nvPr/>
          </p:nvGrpSpPr>
          <p:grpSpPr>
            <a:xfrm>
              <a:off x="438034" y="541194"/>
              <a:ext cx="12554181" cy="20458256"/>
              <a:chOff x="0" y="0"/>
              <a:chExt cx="7618063" cy="125089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618063" cy="12508950"/>
              </a:xfrm>
              <a:custGeom>
                <a:avLst/>
                <a:gdLst/>
                <a:ahLst/>
                <a:cxnLst/>
                <a:rect l="l" t="t" r="r" b="b"/>
                <a:pathLst>
                  <a:path w="7618063" h="12508950">
                    <a:moveTo>
                      <a:pt x="7618063" y="279400"/>
                    </a:moveTo>
                    <a:lnTo>
                      <a:pt x="7618063" y="0"/>
                    </a:lnTo>
                    <a:lnTo>
                      <a:pt x="0" y="0"/>
                    </a:lnTo>
                    <a:lnTo>
                      <a:pt x="0" y="12508950"/>
                    </a:lnTo>
                    <a:lnTo>
                      <a:pt x="7618063" y="12508950"/>
                    </a:lnTo>
                    <a:lnTo>
                      <a:pt x="7618063" y="279400"/>
                    </a:lnTo>
                    <a:close/>
                    <a:moveTo>
                      <a:pt x="7539323" y="279400"/>
                    </a:moveTo>
                    <a:lnTo>
                      <a:pt x="7539323" y="12430209"/>
                    </a:lnTo>
                    <a:lnTo>
                      <a:pt x="78740" y="12430209"/>
                    </a:lnTo>
                    <a:lnTo>
                      <a:pt x="78740" y="78740"/>
                    </a:lnTo>
                    <a:lnTo>
                      <a:pt x="7539324" y="78740"/>
                    </a:lnTo>
                    <a:lnTo>
                      <a:pt x="7539324" y="279400"/>
                    </a:lnTo>
                    <a:close/>
                  </a:path>
                </a:pathLst>
              </a:custGeom>
              <a:solidFill>
                <a:srgbClr val="B98711"/>
              </a:solidFill>
            </p:spPr>
            <p:txBody>
              <a:bodyPr/>
              <a:lstStyle/>
              <a:p>
                <a:endParaRPr lang="pt-PT" noProof="0" dirty="0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562100" y="10958296"/>
              <a:ext cx="10515600" cy="363754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570"/>
                </a:lnSpc>
              </a:pPr>
              <a:r>
                <a:rPr lang="pt-PT" sz="3200" spc="829" noProof="0" dirty="0">
                  <a:solidFill>
                    <a:schemeClr val="bg1"/>
                  </a:solidFill>
                  <a:latin typeface="Aptos Light" panose="020B0004020202020204" pitchFamily="34" charset="0"/>
                  <a:ea typeface="Montserrat Classic Bold"/>
                  <a:cs typeface="Montserrat Classic Bold"/>
                  <a:sym typeface="Montserrat Classic Bold"/>
                </a:rPr>
                <a:t>SAMUEL ROLO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D697FE-E44F-C272-5EA6-EDBC610695BE}"/>
                </a:ext>
              </a:extLst>
            </p:cNvPr>
            <p:cNvGrpSpPr/>
            <p:nvPr/>
          </p:nvGrpSpPr>
          <p:grpSpPr>
            <a:xfrm>
              <a:off x="1562099" y="3556214"/>
              <a:ext cx="10319970" cy="7002243"/>
              <a:chOff x="1311275" y="1926505"/>
              <a:chExt cx="10570794" cy="7002243"/>
            </a:xfrm>
          </p:grpSpPr>
          <p:grpSp>
            <p:nvGrpSpPr>
              <p:cNvPr id="5" name="Group 5"/>
              <p:cNvGrpSpPr/>
              <p:nvPr/>
            </p:nvGrpSpPr>
            <p:grpSpPr>
              <a:xfrm>
                <a:off x="1343025" y="1926505"/>
                <a:ext cx="10539044" cy="4833081"/>
                <a:chOff x="0" y="-720452"/>
                <a:chExt cx="14052059" cy="6444108"/>
              </a:xfrm>
            </p:grpSpPr>
            <p:sp>
              <p:nvSpPr>
                <p:cNvPr id="6" name="TextBox 6"/>
                <p:cNvSpPr txBox="1"/>
                <p:nvPr/>
              </p:nvSpPr>
              <p:spPr>
                <a:xfrm>
                  <a:off x="18559" y="-720452"/>
                  <a:ext cx="14033500" cy="518963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lIns="36000" tIns="36000" rIns="36000" bIns="36000" rtlCol="0" anchor="ctr">
                  <a:noAutofit/>
                </a:bodyPr>
                <a:lstStyle/>
                <a:p>
                  <a:pPr algn="ctr">
                    <a:lnSpc>
                      <a:spcPts val="13500"/>
                    </a:lnSpc>
                  </a:pPr>
                  <a:r>
                    <a:rPr lang="pt-PT" sz="13800" spc="200" noProof="0" dirty="0">
                      <a:solidFill>
                        <a:schemeClr val="tx2"/>
                      </a:solidFill>
                      <a:latin typeface="Aptos Light" panose="020B0004020202020204" pitchFamily="34" charset="0"/>
                      <a:ea typeface="Montserrat"/>
                      <a:cs typeface="Montserrat"/>
                      <a:sym typeface="Montserrat"/>
                    </a:rPr>
                    <a:t>GESTÃO DA MUDANÇA</a:t>
                  </a:r>
                </a:p>
              </p:txBody>
            </p:sp>
            <p:sp>
              <p:nvSpPr>
                <p:cNvPr id="7" name="TextBox 7"/>
                <p:cNvSpPr txBox="1"/>
                <p:nvPr/>
              </p:nvSpPr>
              <p:spPr>
                <a:xfrm>
                  <a:off x="0" y="4436467"/>
                  <a:ext cx="14033500" cy="1287189"/>
                </a:xfrm>
                <a:prstGeom prst="rect">
                  <a:avLst/>
                </a:prstGeom>
                <a:solidFill>
                  <a:schemeClr val="bg1">
                    <a:lumMod val="20000"/>
                    <a:lumOff val="80000"/>
                  </a:schemeClr>
                </a:solidFill>
              </p:spPr>
              <p:txBody>
                <a:bodyPr lIns="0" tIns="0" rIns="0" bIns="0" rtlCol="0" anchor="ctr">
                  <a:spAutoFit/>
                </a:bodyPr>
                <a:lstStyle/>
                <a:p>
                  <a:pPr algn="ctr">
                    <a:lnSpc>
                      <a:spcPts val="3907"/>
                    </a:lnSpc>
                  </a:pPr>
                  <a:r>
                    <a:rPr lang="pt-PT" sz="2537" spc="761" noProof="0" dirty="0">
                      <a:latin typeface="Aptos Light" panose="020B0004020202020204" pitchFamily="34" charset="0"/>
                      <a:ea typeface="Montserrat"/>
                      <a:cs typeface="Montserrat"/>
                      <a:sym typeface="Montserrat"/>
                    </a:rPr>
                    <a:t>ESTRATÉGIAS PARA IMPULSIONAR A TRANSFORMAÇÃO ORGANIZACIONAL</a:t>
                  </a:r>
                </a:p>
              </p:txBody>
            </p:sp>
          </p:grpSp>
          <p:sp>
            <p:nvSpPr>
              <p:cNvPr id="9" name="TextBox 9"/>
              <p:cNvSpPr txBox="1"/>
              <p:nvPr/>
            </p:nvSpPr>
            <p:spPr>
              <a:xfrm>
                <a:off x="1311275" y="8415659"/>
                <a:ext cx="10525125" cy="51308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4316"/>
                  </a:lnSpc>
                </a:pPr>
                <a:r>
                  <a:rPr lang="pt-PT" sz="2803" spc="196" noProof="0" dirty="0">
                    <a:solidFill>
                      <a:srgbClr val="040404"/>
                    </a:solidFill>
                    <a:latin typeface="Aptos Light" panose="020B0004020202020204" pitchFamily="34" charset="0"/>
                    <a:ea typeface="Madani Arabic"/>
                    <a:cs typeface="Madani Arabic"/>
                    <a:sym typeface="Madani Arabic"/>
                  </a:rPr>
                  <a:t>SEM AS PESSOAS, A MUDANÇA É APENAS RUÍDO...</a:t>
                </a:r>
              </a:p>
            </p:txBody>
          </p:sp>
        </p:grpSp>
        <p:pic>
          <p:nvPicPr>
            <p:cNvPr id="13" name="Picture 12" descr="A close-up of a logo&#10;&#10;AI-generated content may be incorrect.">
              <a:extLst>
                <a:ext uri="{FF2B5EF4-FFF2-40B4-BE49-F238E27FC236}">
                  <a16:creationId xmlns:a16="http://schemas.microsoft.com/office/drawing/2014/main" id="{0D3597C4-24BE-06C0-AB53-3F46175D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00" b="50199"/>
            <a:stretch/>
          </p:blipFill>
          <p:spPr>
            <a:xfrm>
              <a:off x="4386007" y="1334662"/>
              <a:ext cx="4651887" cy="1210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C6A662"/>
      </a:lt1>
      <a:dk2>
        <a:srgbClr val="FFFFFF"/>
      </a:dk2>
      <a:lt2>
        <a:srgbClr val="B7870B"/>
      </a:lt2>
      <a:accent1>
        <a:srgbClr val="EDE192"/>
      </a:accent1>
      <a:accent2>
        <a:srgbClr val="EDE192"/>
      </a:accent2>
      <a:accent3>
        <a:srgbClr val="D0D0D0"/>
      </a:accent3>
      <a:accent4>
        <a:srgbClr val="747474"/>
      </a:accent4>
      <a:accent5>
        <a:srgbClr val="000000"/>
      </a:accent5>
      <a:accent6>
        <a:srgbClr val="7F7F7F"/>
      </a:accent6>
      <a:hlink>
        <a:srgbClr val="C6A662"/>
      </a:hlink>
      <a:folHlink>
        <a:srgbClr val="CBCBC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Aptos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Samuel ROLO</dc:title>
  <cp:lastModifiedBy>Samuel Gonçalves</cp:lastModifiedBy>
  <cp:revision>1</cp:revision>
  <dcterms:created xsi:type="dcterms:W3CDTF">2006-08-16T00:00:00Z</dcterms:created>
  <dcterms:modified xsi:type="dcterms:W3CDTF">2025-05-08T11:11:57Z</dcterms:modified>
  <dc:identifier>DAGm2giilWU</dc:identifier>
</cp:coreProperties>
</file>