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a2ba1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a2ba1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b9e05f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b9e05f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a2ba14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a2ba14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bd614fe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bd614fe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b9e05f6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b9e05f6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a2ba14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a2ba14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t.wikipedia.org/wiki/TypeScript" TargetMode="External"/><Relationship Id="rId4" Type="http://schemas.openxmlformats.org/officeDocument/2006/relationships/hyperlink" Target="https://www.typescriptlang.org/" TargetMode="External"/><Relationship Id="rId11" Type="http://schemas.openxmlformats.org/officeDocument/2006/relationships/hyperlink" Target="https://www.geeksforgeeks.org/difference-between-typescript-and-javascript/" TargetMode="External"/><Relationship Id="rId10" Type="http://schemas.openxmlformats.org/officeDocument/2006/relationships/hyperlink" Target="https://take.net/blog/4devs/por-que-usar-typescript/" TargetMode="External"/><Relationship Id="rId9" Type="http://schemas.openxmlformats.org/officeDocument/2006/relationships/hyperlink" Target="https://www.eduardopires.net.br/2012/10/typescript/" TargetMode="External"/><Relationship Id="rId5" Type="http://schemas.openxmlformats.org/officeDocument/2006/relationships/hyperlink" Target="https://github.com/Microsoft/TypeScript" TargetMode="External"/><Relationship Id="rId6" Type="http://schemas.openxmlformats.org/officeDocument/2006/relationships/hyperlink" Target="https://becode.com.br/o-que-e-typescript-e-aplicacoes-da-linguagem/" TargetMode="External"/><Relationship Id="rId7" Type="http://schemas.openxmlformats.org/officeDocument/2006/relationships/hyperlink" Target="https://pt.wikipedia.org/wiki/Anders_Hejlsberg" TargetMode="External"/><Relationship Id="rId8" Type="http://schemas.openxmlformats.org/officeDocument/2006/relationships/hyperlink" Target="https://www.typescriptlang.org/sample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 com TypeScript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Samuel Vaz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81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TypeScript foi desenvolvido por Anders Hejlsberg engenheiro de software da Microsoft e arquiteto da linguagem C#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Criado em 1 Outubro de 2012.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TypeScript é um superset do 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Usado em: Node, Angular, React, Ionic entre outros.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Extensão .ts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Open Source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TypeScript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proposta do TypeScript é facilitar o desenvolvimento em JavaScript, já que o TypeScript traz grandes benefícios como: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Erros de compilação no momento do desenvolvimento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Tipos definidos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Classes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Interfaces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Refatoração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em TypeScript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374" y="1426225"/>
            <a:ext cx="3476775" cy="2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TypeScript e Bibliotecas externas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</a:rPr>
              <a:t>Para que o TypeScript consiga “conversar” com as APIs de outras bibliotecas (por exemplo, o jQuery), ele precisa de um arquivo com a extensão **.d.ts*. Este arquivo, conhecido como </a:t>
            </a:r>
            <a:r>
              <a:rPr i="1" lang="pt-BR" sz="1600">
                <a:solidFill>
                  <a:srgbClr val="434343"/>
                </a:solidFill>
                <a:highlight>
                  <a:srgbClr val="FFFFFF"/>
                </a:highlight>
              </a:rPr>
              <a:t>TypeScript Type Definition</a:t>
            </a: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</a:rPr>
              <a:t>, traz os mapeamentos necessários para que através do TypeScript você possa acessar e utilizar os métodos expostos por uma biblioteca externa, mesmo que esta não tenha sido escrita com o TypeScript. 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</a:rPr>
              <a:t>Esse arquivo acaba funcionando como uma ponte entre uma biblioteca externa e o TypeScript.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Começando...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navegador não consegue interpretar a extensão .ts, sendo assim, precisamos usar o "compilador ou transpiler" do TypeScript “tsc”para transformar em .js.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Para começar, vamos precisar do Node e Npm instalado, depois basta executar o comando: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	npm install -g typescript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Depois de instalado o typescript, vamos criar um arquivo .ts com algumas instruções e executar o comando “tsc nomeArquivo.ts”, para gerar o arquivo .js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https://pt.wikipedia.org/wiki/TypeScript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https://www.typescriptlang.org/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https://github.com/Microsoft/TypeScript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https://becode.com.br/o-que-e-typescript-e-aplicacoes-da-linguagem/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https://pt.wikipedia.org/wiki/Anders_Hejlsberg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https://www.typescriptlang.org/samples/index.html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https://www.eduardopires.net.br/2012/10/typescript/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https://take.net/blog/4devs/por-que-usar-typescript/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1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https://www.geeksforgeeks.org/difference-between-typescript-and-javascript/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