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3bb2f57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3bb2f57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3bb2f57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3bb2f57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3bb2f57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3bb2f57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3bb2f5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3bb2f5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3bb2f57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3bb2f57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3bb2f57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3bb2f57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3bb2f57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3bb2f57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3bb2f5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3bb2f5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3bb2f5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3bb2f5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3bb2f5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3bb2f5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3bb2f57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3bb2f57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t.stackoverflow.com/questions/51536/quando-usar-entity-framework-com-repository-pattern/80696#80696/" TargetMode="External"/><Relationship Id="rId4" Type="http://schemas.openxmlformats.org/officeDocument/2006/relationships/hyperlink" Target="https://ayende.com/blog/3955/repository-is-the-new-singleton" TargetMode="External"/><Relationship Id="rId9" Type="http://schemas.openxmlformats.org/officeDocument/2006/relationships/hyperlink" Target="https://stackoverflow.com/questions/5625746/generic-repository-with-ef-4-1-what-is-the-point" TargetMode="External"/><Relationship Id="rId5" Type="http://schemas.openxmlformats.org/officeDocument/2006/relationships/hyperlink" Target="https://codingcraft.com.br/entity-framework-e-o-fim-da-era-dos-repositorios/" TargetMode="External"/><Relationship Id="rId6" Type="http://schemas.openxmlformats.org/officeDocument/2006/relationships/hyperlink" Target="https://pt.stackoverflow.com/questions/19548/o-que-realmente-%c3%a9-ddd-e-quando-ele-se-aplica?noredirect=1&amp;lq=1" TargetMode="External"/><Relationship Id="rId7" Type="http://schemas.openxmlformats.org/officeDocument/2006/relationships/hyperlink" Target="https://pt.stackoverflow.com/questions/33280/unidade-de-trabalho-unit-of-work-com-reposit%c3%b3rio?rq=1" TargetMode="External"/><Relationship Id="rId8" Type="http://schemas.openxmlformats.org/officeDocument/2006/relationships/hyperlink" Target="https://softwareengineering.stackexchange.com/questions/164000/is-there-a-real-advantage-to-generic-repository/164051#16405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t.stackoverflow.com/users/2999/leonel-sanches-da-silv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33900" y="602425"/>
            <a:ext cx="7876200" cy="922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Samuel Vaz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3900" y="1370250"/>
            <a:ext cx="24270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@samuelrvg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710100" y="2187000"/>
            <a:ext cx="7985700" cy="769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Motivos para não usar DDD com C#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380400" y="2226150"/>
            <a:ext cx="8383200" cy="69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Mas já acabou 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380400" y="249125"/>
            <a:ext cx="8383200" cy="69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Não, continue estudando...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2" name="Google Shape;112;p23"/>
          <p:cNvSpPr txBox="1"/>
          <p:nvPr>
            <p:ph type="ctrTitle"/>
          </p:nvPr>
        </p:nvSpPr>
        <p:spPr>
          <a:xfrm>
            <a:off x="380400" y="1141225"/>
            <a:ext cx="8383200" cy="2909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 u="sng">
                <a:solidFill>
                  <a:srgbClr val="EFEFEF"/>
                </a:solidFill>
                <a:hlinkClick r:id="rId3"/>
              </a:rPr>
              <a:t>https://pt.stackoverflow.com/questions/51536/quando-usar-entity-framework-com-repository-pattern/80696#80696/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 u="sng">
                <a:solidFill>
                  <a:srgbClr val="EFEFEF"/>
                </a:solidFill>
                <a:hlinkClick r:id="rId4"/>
              </a:rPr>
              <a:t>https://ayende.com/blog/3955/repository-is-the-new-singleton</a:t>
            </a:r>
            <a:r>
              <a:rPr lang="pt-BR" sz="1400">
                <a:solidFill>
                  <a:srgbClr val="EFEFEF"/>
                </a:solidFill>
              </a:rPr>
              <a:t>/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 u="sng">
                <a:solidFill>
                  <a:srgbClr val="EFEFEF"/>
                </a:solidFill>
                <a:hlinkClick r:id="rId5"/>
              </a:rPr>
              <a:t>https://codingcraft.com.br/entity-framework-e-o-fim-da-era-dos-repositorios/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 u="sng">
                <a:solidFill>
                  <a:srgbClr val="EFEFEF"/>
                </a:solidFill>
                <a:hlinkClick r:id="rId6"/>
              </a:rPr>
              <a:t>https://pt.stackoverflow.com/questions/19548/o-que-realmente-%c3%a9-ddd-e-quando-ele-se-aplica?noredirect=1&amp;lq=1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 u="sng">
                <a:solidFill>
                  <a:srgbClr val="EFEFEF"/>
                </a:solidFill>
                <a:hlinkClick r:id="rId7"/>
              </a:rPr>
              <a:t>https://pt.stackoverflow.com/questions/33280/unidade-de-trabalho-unit-of-work-com-reposit%c3%b3rio?rq=1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 u="sng">
                <a:solidFill>
                  <a:srgbClr val="EFEFEF"/>
                </a:solidFill>
                <a:hlinkClick r:id="rId8"/>
              </a:rPr>
              <a:t>https://softwareengineering.stackexchange.com/questions/164000/is-there-a-real-advantage-to-generic-repository/164051#164051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 u="sng">
                <a:solidFill>
                  <a:srgbClr val="EFEFEF"/>
                </a:solidFill>
                <a:hlinkClick r:id="rId9"/>
              </a:rPr>
              <a:t>https://stackoverflow.com/questions/5625746/generic-repository-with-ef-4-1-what-is-the-point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80400" y="249125"/>
            <a:ext cx="8383200" cy="69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Orientador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8" name="Google Shape;118;p24"/>
          <p:cNvSpPr txBox="1"/>
          <p:nvPr>
            <p:ph type="ctrTitle"/>
          </p:nvPr>
        </p:nvSpPr>
        <p:spPr>
          <a:xfrm>
            <a:off x="155350" y="1141250"/>
            <a:ext cx="8383200" cy="401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Leonel Sanches - </a:t>
            </a:r>
            <a:r>
              <a:rPr lang="pt-BR" sz="1900" u="sng">
                <a:solidFill>
                  <a:srgbClr val="F3F3F3"/>
                </a:solidFill>
                <a:hlinkClick r:id="rId3"/>
              </a:rPr>
              <a:t>pt.stackoverflow</a:t>
            </a:r>
            <a:endParaRPr sz="19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89300" y="241100"/>
            <a:ext cx="8165400" cy="707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Introdução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400" y="948200"/>
            <a:ext cx="5256001" cy="36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751150" y="2218200"/>
            <a:ext cx="3641700" cy="707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Você usa DDD 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751150" y="2218200"/>
            <a:ext cx="3641700" cy="707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Quando usar 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1961400" y="2218200"/>
            <a:ext cx="5221200" cy="707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E quando não usar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489300" y="241100"/>
            <a:ext cx="8165400" cy="64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Camada de serviço?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3" name="Google Shape;83;p18"/>
          <p:cNvSpPr txBox="1"/>
          <p:nvPr>
            <p:ph type="ctrTitle"/>
          </p:nvPr>
        </p:nvSpPr>
        <p:spPr>
          <a:xfrm>
            <a:off x="489300" y="1655575"/>
            <a:ext cx="8165400" cy="1494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O próprio template de projetos WebApi ou AspNet Mvc já implementa o serviço, que no caso é o Controller.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489300" y="141075"/>
            <a:ext cx="8383200" cy="69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Como fica sua aplicação com várias camadas ?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9" name="Google Shape;89;p19"/>
          <p:cNvSpPr txBox="1"/>
          <p:nvPr>
            <p:ph type="ctrTitle"/>
          </p:nvPr>
        </p:nvSpPr>
        <p:spPr>
          <a:xfrm>
            <a:off x="489300" y="1412850"/>
            <a:ext cx="8165400" cy="231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pt-BR" sz="3000">
                <a:solidFill>
                  <a:srgbClr val="FFFFFF"/>
                </a:solidFill>
              </a:rPr>
              <a:t>O número de objetos aumenta o tempo de compilação do projeto.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pt-BR" sz="3000">
                <a:solidFill>
                  <a:srgbClr val="FFFFFF"/>
                </a:solidFill>
              </a:rPr>
              <a:t>Excesso de camadas reduz a velocidade e aumenta o consumo de memória.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388" y="690138"/>
            <a:ext cx="6725225" cy="136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400" y="2813875"/>
            <a:ext cx="6725200" cy="16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type="ctrTitle"/>
          </p:nvPr>
        </p:nvSpPr>
        <p:spPr>
          <a:xfrm>
            <a:off x="4275525" y="2294350"/>
            <a:ext cx="924000" cy="511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!=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" y="594400"/>
            <a:ext cx="8165400" cy="39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