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0" r:id="rId2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CC3300"/>
    <a:srgbClr val="FF6600"/>
    <a:srgbClr val="990033"/>
    <a:srgbClr val="FF66FF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823A4F-5C2A-4F57-9C51-4885BA32AA18}" v="1" dt="2022-09-15T11:53:18.7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38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ika Mäki" userId="f16c848b-f18e-4499-850b-4cbe576d8339" providerId="ADAL" clId="{558010ED-C5F0-4FA6-9708-A51EC38C5996}"/>
    <pc:docChg chg="undo custSel mod addSld delSld modSld">
      <pc:chgData name="Miika Mäki" userId="f16c848b-f18e-4499-850b-4cbe576d8339" providerId="ADAL" clId="{558010ED-C5F0-4FA6-9708-A51EC38C5996}" dt="2019-11-25T14:01:37.955" v="3744" actId="1076"/>
      <pc:docMkLst>
        <pc:docMk/>
      </pc:docMkLst>
      <pc:sldChg chg="addSp delSp modSp">
        <pc:chgData name="Miika Mäki" userId="f16c848b-f18e-4499-850b-4cbe576d8339" providerId="ADAL" clId="{558010ED-C5F0-4FA6-9708-A51EC38C5996}" dt="2019-11-25T13:22:44.631" v="2311"/>
        <pc:sldMkLst>
          <pc:docMk/>
          <pc:sldMk cId="1038896121" sldId="291"/>
        </pc:sldMkLst>
        <pc:spChg chg="add mod">
          <ac:chgData name="Miika Mäki" userId="f16c848b-f18e-4499-850b-4cbe576d8339" providerId="ADAL" clId="{558010ED-C5F0-4FA6-9708-A51EC38C5996}" dt="2019-11-25T12:20:28.873" v="446" actId="20577"/>
          <ac:spMkLst>
            <pc:docMk/>
            <pc:sldMk cId="1038896121" sldId="291"/>
            <ac:spMk id="2" creationId="{4BA15AD0-5DAD-4188-9A01-354EA6261317}"/>
          </ac:spMkLst>
        </pc:spChg>
        <pc:spChg chg="mod">
          <ac:chgData name="Miika Mäki" userId="f16c848b-f18e-4499-850b-4cbe576d8339" providerId="ADAL" clId="{558010ED-C5F0-4FA6-9708-A51EC38C5996}" dt="2019-11-25T12:20:09.507" v="428" actId="1076"/>
          <ac:spMkLst>
            <pc:docMk/>
            <pc:sldMk cId="1038896121" sldId="291"/>
            <ac:spMk id="5" creationId="{00000000-0000-0000-0000-000000000000}"/>
          </ac:spMkLst>
        </pc:spChg>
        <pc:spChg chg="del mod">
          <ac:chgData name="Miika Mäki" userId="f16c848b-f18e-4499-850b-4cbe576d8339" providerId="ADAL" clId="{558010ED-C5F0-4FA6-9708-A51EC38C5996}" dt="2019-11-25T12:20:17.863" v="429" actId="478"/>
          <ac:spMkLst>
            <pc:docMk/>
            <pc:sldMk cId="1038896121" sldId="291"/>
            <ac:spMk id="6" creationId="{00000000-0000-0000-0000-000000000000}"/>
          </ac:spMkLst>
        </pc:spChg>
        <pc:spChg chg="add mod">
          <ac:chgData name="Miika Mäki" userId="f16c848b-f18e-4499-850b-4cbe576d8339" providerId="ADAL" clId="{558010ED-C5F0-4FA6-9708-A51EC38C5996}" dt="2019-11-25T12:09:24.336" v="160" actId="14100"/>
          <ac:spMkLst>
            <pc:docMk/>
            <pc:sldMk cId="1038896121" sldId="291"/>
            <ac:spMk id="7" creationId="{4D1559AD-EE78-47EC-938A-285CC392A296}"/>
          </ac:spMkLst>
        </pc:spChg>
        <pc:spChg chg="add mod">
          <ac:chgData name="Miika Mäki" userId="f16c848b-f18e-4499-850b-4cbe576d8339" providerId="ADAL" clId="{558010ED-C5F0-4FA6-9708-A51EC38C5996}" dt="2019-11-25T12:56:34.005" v="1963" actId="1036"/>
          <ac:spMkLst>
            <pc:docMk/>
            <pc:sldMk cId="1038896121" sldId="291"/>
            <ac:spMk id="8" creationId="{CD3AE114-1A91-423B-91F7-222C95053611}"/>
          </ac:spMkLst>
        </pc:spChg>
        <pc:spChg chg="add mod">
          <ac:chgData name="Miika Mäki" userId="f16c848b-f18e-4499-850b-4cbe576d8339" providerId="ADAL" clId="{558010ED-C5F0-4FA6-9708-A51EC38C5996}" dt="2019-11-25T12:10:16.405" v="174" actId="1035"/>
          <ac:spMkLst>
            <pc:docMk/>
            <pc:sldMk cId="1038896121" sldId="291"/>
            <ac:spMk id="9" creationId="{ECFA6B46-E59E-4FBD-84B4-D3B708632863}"/>
          </ac:spMkLst>
        </pc:spChg>
        <pc:spChg chg="add mod">
          <ac:chgData name="Miika Mäki" userId="f16c848b-f18e-4499-850b-4cbe576d8339" providerId="ADAL" clId="{558010ED-C5F0-4FA6-9708-A51EC38C5996}" dt="2019-11-25T12:10:29.680" v="178" actId="1035"/>
          <ac:spMkLst>
            <pc:docMk/>
            <pc:sldMk cId="1038896121" sldId="291"/>
            <ac:spMk id="10" creationId="{57832808-8B5F-4A74-B06A-9B92FC98B38E}"/>
          </ac:spMkLst>
        </pc:spChg>
        <pc:spChg chg="add mod">
          <ac:chgData name="Miika Mäki" userId="f16c848b-f18e-4499-850b-4cbe576d8339" providerId="ADAL" clId="{558010ED-C5F0-4FA6-9708-A51EC38C5996}" dt="2019-11-25T12:10:37.592" v="180" actId="1076"/>
          <ac:spMkLst>
            <pc:docMk/>
            <pc:sldMk cId="1038896121" sldId="291"/>
            <ac:spMk id="11" creationId="{0E1506FD-EFAB-4034-9A91-64E24CBAEDD6}"/>
          </ac:spMkLst>
        </pc:spChg>
        <pc:spChg chg="add mod">
          <ac:chgData name="Miika Mäki" userId="f16c848b-f18e-4499-850b-4cbe576d8339" providerId="ADAL" clId="{558010ED-C5F0-4FA6-9708-A51EC38C5996}" dt="2019-11-25T12:11:21.859" v="219" actId="1035"/>
          <ac:spMkLst>
            <pc:docMk/>
            <pc:sldMk cId="1038896121" sldId="291"/>
            <ac:spMk id="12" creationId="{AFD59503-C52F-44A7-B35A-389ED2C639E4}"/>
          </ac:spMkLst>
        </pc:spChg>
        <pc:spChg chg="add mod">
          <ac:chgData name="Miika Mäki" userId="f16c848b-f18e-4499-850b-4cbe576d8339" providerId="ADAL" clId="{558010ED-C5F0-4FA6-9708-A51EC38C5996}" dt="2019-11-25T12:13:14.019" v="255" actId="1076"/>
          <ac:spMkLst>
            <pc:docMk/>
            <pc:sldMk cId="1038896121" sldId="291"/>
            <ac:spMk id="18" creationId="{B4B6A19D-397D-466A-87C0-F3A09E0AEEF3}"/>
          </ac:spMkLst>
        </pc:spChg>
        <pc:spChg chg="add del">
          <ac:chgData name="Miika Mäki" userId="f16c848b-f18e-4499-850b-4cbe576d8339" providerId="ADAL" clId="{558010ED-C5F0-4FA6-9708-A51EC38C5996}" dt="2019-11-25T12:13:22.895" v="259"/>
          <ac:spMkLst>
            <pc:docMk/>
            <pc:sldMk cId="1038896121" sldId="291"/>
            <ac:spMk id="19" creationId="{7E761852-DE5E-42DC-93E8-B41F8CCD6718}"/>
          </ac:spMkLst>
        </pc:spChg>
        <pc:spChg chg="add mod">
          <ac:chgData name="Miika Mäki" userId="f16c848b-f18e-4499-850b-4cbe576d8339" providerId="ADAL" clId="{558010ED-C5F0-4FA6-9708-A51EC38C5996}" dt="2019-11-25T12:13:50.881" v="295" actId="20577"/>
          <ac:spMkLst>
            <pc:docMk/>
            <pc:sldMk cId="1038896121" sldId="291"/>
            <ac:spMk id="20" creationId="{EC49DFBF-1E8F-4FBA-954B-8AE4A5907202}"/>
          </ac:spMkLst>
        </pc:spChg>
        <pc:spChg chg="add mod">
          <ac:chgData name="Miika Mäki" userId="f16c848b-f18e-4499-850b-4cbe576d8339" providerId="ADAL" clId="{558010ED-C5F0-4FA6-9708-A51EC38C5996}" dt="2019-11-25T12:13:45.507" v="292" actId="20577"/>
          <ac:spMkLst>
            <pc:docMk/>
            <pc:sldMk cId="1038896121" sldId="291"/>
            <ac:spMk id="21" creationId="{9193213A-793E-4D61-A8B3-1738365ACE03}"/>
          </ac:spMkLst>
        </pc:spChg>
        <pc:spChg chg="add mod">
          <ac:chgData name="Miika Mäki" userId="f16c848b-f18e-4499-850b-4cbe576d8339" providerId="ADAL" clId="{558010ED-C5F0-4FA6-9708-A51EC38C5996}" dt="2019-11-25T12:56:39.781" v="1968" actId="1038"/>
          <ac:spMkLst>
            <pc:docMk/>
            <pc:sldMk cId="1038896121" sldId="291"/>
            <ac:spMk id="22" creationId="{64C376E2-DB82-41D4-9F5A-BB5F9B6F1943}"/>
          </ac:spMkLst>
        </pc:spChg>
        <pc:spChg chg="add mod">
          <ac:chgData name="Miika Mäki" userId="f16c848b-f18e-4499-850b-4cbe576d8339" providerId="ADAL" clId="{558010ED-C5F0-4FA6-9708-A51EC38C5996}" dt="2019-11-25T12:56:23.239" v="1960" actId="20577"/>
          <ac:spMkLst>
            <pc:docMk/>
            <pc:sldMk cId="1038896121" sldId="291"/>
            <ac:spMk id="23" creationId="{2497B05E-60A7-441F-94B3-16A0CF3BB332}"/>
          </ac:spMkLst>
        </pc:spChg>
        <pc:spChg chg="add mod">
          <ac:chgData name="Miika Mäki" userId="f16c848b-f18e-4499-850b-4cbe576d8339" providerId="ADAL" clId="{558010ED-C5F0-4FA6-9708-A51EC38C5996}" dt="2019-11-25T12:19:18.700" v="427" actId="1076"/>
          <ac:spMkLst>
            <pc:docMk/>
            <pc:sldMk cId="1038896121" sldId="291"/>
            <ac:spMk id="24" creationId="{3192CB32-F9D7-4023-9E04-EB377F433BB1}"/>
          </ac:spMkLst>
        </pc:spChg>
        <pc:picChg chg="add mod">
          <ac:chgData name="Miika Mäki" userId="f16c848b-f18e-4499-850b-4cbe576d8339" providerId="ADAL" clId="{558010ED-C5F0-4FA6-9708-A51EC38C5996}" dt="2019-11-25T13:22:44.631" v="2311"/>
          <ac:picMkLst>
            <pc:docMk/>
            <pc:sldMk cId="1038896121" sldId="291"/>
            <ac:picMk id="4" creationId="{FA313BD4-6950-4068-9177-5E176E9AD07D}"/>
          </ac:picMkLst>
        </pc:picChg>
        <pc:cxnChg chg="add mod">
          <ac:chgData name="Miika Mäki" userId="f16c848b-f18e-4499-850b-4cbe576d8339" providerId="ADAL" clId="{558010ED-C5F0-4FA6-9708-A51EC38C5996}" dt="2019-11-25T12:19:11.568" v="426" actId="1037"/>
          <ac:cxnSpMkLst>
            <pc:docMk/>
            <pc:sldMk cId="1038896121" sldId="291"/>
            <ac:cxnSpMk id="14" creationId="{9B65B335-BDF7-4F16-ADD7-45C375D20D53}"/>
          </ac:cxnSpMkLst>
        </pc:cxnChg>
      </pc:sldChg>
      <pc:sldChg chg="addSp delSp modSp">
        <pc:chgData name="Miika Mäki" userId="f16c848b-f18e-4499-850b-4cbe576d8339" providerId="ADAL" clId="{558010ED-C5F0-4FA6-9708-A51EC38C5996}" dt="2019-11-25T13:22:12.878" v="2310" actId="20577"/>
        <pc:sldMkLst>
          <pc:docMk/>
          <pc:sldMk cId="1202659665" sldId="292"/>
        </pc:sldMkLst>
        <pc:spChg chg="add mod">
          <ac:chgData name="Miika Mäki" userId="f16c848b-f18e-4499-850b-4cbe576d8339" providerId="ADAL" clId="{558010ED-C5F0-4FA6-9708-A51EC38C5996}" dt="2019-11-25T13:22:12.878" v="2310" actId="20577"/>
          <ac:spMkLst>
            <pc:docMk/>
            <pc:sldMk cId="1202659665" sldId="292"/>
            <ac:spMk id="5" creationId="{94E22B95-3BDC-4FB9-9075-A2BB788B0DAA}"/>
          </ac:spMkLst>
        </pc:spChg>
        <pc:spChg chg="mod">
          <ac:chgData name="Miika Mäki" userId="f16c848b-f18e-4499-850b-4cbe576d8339" providerId="ADAL" clId="{558010ED-C5F0-4FA6-9708-A51EC38C5996}" dt="2019-11-25T12:33:56.195" v="1070"/>
          <ac:spMkLst>
            <pc:docMk/>
            <pc:sldMk cId="1202659665" sldId="292"/>
            <ac:spMk id="6" creationId="{00000000-0000-0000-0000-000000000000}"/>
          </ac:spMkLst>
        </pc:spChg>
        <pc:spChg chg="del mod">
          <ac:chgData name="Miika Mäki" userId="f16c848b-f18e-4499-850b-4cbe576d8339" providerId="ADAL" clId="{558010ED-C5F0-4FA6-9708-A51EC38C5996}" dt="2019-11-25T11:58:30.567" v="122" actId="478"/>
          <ac:spMkLst>
            <pc:docMk/>
            <pc:sldMk cId="1202659665" sldId="292"/>
            <ac:spMk id="7" creationId="{00000000-0000-0000-0000-000000000000}"/>
          </ac:spMkLst>
        </pc:spChg>
        <pc:spChg chg="add mod">
          <ac:chgData name="Miika Mäki" userId="f16c848b-f18e-4499-850b-4cbe576d8339" providerId="ADAL" clId="{558010ED-C5F0-4FA6-9708-A51EC38C5996}" dt="2019-11-25T12:55:09.072" v="1917" actId="20577"/>
          <ac:spMkLst>
            <pc:docMk/>
            <pc:sldMk cId="1202659665" sldId="292"/>
            <ac:spMk id="8" creationId="{C0D65245-FB7C-4271-A8AA-AFD67722D6BC}"/>
          </ac:spMkLst>
        </pc:spChg>
        <pc:picChg chg="add mod modCrop">
          <ac:chgData name="Miika Mäki" userId="f16c848b-f18e-4499-850b-4cbe576d8339" providerId="ADAL" clId="{558010ED-C5F0-4FA6-9708-A51EC38C5996}" dt="2019-11-25T12:25:10.006" v="466" actId="1076"/>
          <ac:picMkLst>
            <pc:docMk/>
            <pc:sldMk cId="1202659665" sldId="292"/>
            <ac:picMk id="2" creationId="{53607E91-FBE2-4E0D-9F81-BFDB56783680}"/>
          </ac:picMkLst>
        </pc:picChg>
        <pc:picChg chg="add del mod">
          <ac:chgData name="Miika Mäki" userId="f16c848b-f18e-4499-850b-4cbe576d8339" providerId="ADAL" clId="{558010ED-C5F0-4FA6-9708-A51EC38C5996}" dt="2019-11-25T12:23:42.399" v="458" actId="478"/>
          <ac:picMkLst>
            <pc:docMk/>
            <pc:sldMk cId="1202659665" sldId="292"/>
            <ac:picMk id="3" creationId="{C4039D04-0A9D-425B-955A-2DD3028A7259}"/>
          </ac:picMkLst>
        </pc:picChg>
        <pc:picChg chg="add del mod">
          <ac:chgData name="Miika Mäki" userId="f16c848b-f18e-4499-850b-4cbe576d8339" providerId="ADAL" clId="{558010ED-C5F0-4FA6-9708-A51EC38C5996}" dt="2019-11-25T12:27:08.678" v="621" actId="478"/>
          <ac:picMkLst>
            <pc:docMk/>
            <pc:sldMk cId="1202659665" sldId="292"/>
            <ac:picMk id="4" creationId="{7CC8D530-85AC-4684-8B36-77205BABD5A6}"/>
          </ac:picMkLst>
        </pc:picChg>
      </pc:sldChg>
      <pc:sldChg chg="modSp">
        <pc:chgData name="Miika Mäki" userId="f16c848b-f18e-4499-850b-4cbe576d8339" providerId="ADAL" clId="{558010ED-C5F0-4FA6-9708-A51EC38C5996}" dt="2019-11-25T13:19:47.458" v="2273" actId="20577"/>
        <pc:sldMkLst>
          <pc:docMk/>
          <pc:sldMk cId="3774243448" sldId="293"/>
        </pc:sldMkLst>
        <pc:graphicFrameChg chg="modGraphic">
          <ac:chgData name="Miika Mäki" userId="f16c848b-f18e-4499-850b-4cbe576d8339" providerId="ADAL" clId="{558010ED-C5F0-4FA6-9708-A51EC38C5996}" dt="2019-11-25T13:19:47.458" v="2273" actId="20577"/>
          <ac:graphicFrameMkLst>
            <pc:docMk/>
            <pc:sldMk cId="3774243448" sldId="293"/>
            <ac:graphicFrameMk id="6" creationId="{00000000-0000-0000-0000-000000000000}"/>
          </ac:graphicFrameMkLst>
        </pc:graphicFrameChg>
      </pc:sldChg>
      <pc:sldChg chg="addSp delSp modSp">
        <pc:chgData name="Miika Mäki" userId="f16c848b-f18e-4499-850b-4cbe576d8339" providerId="ADAL" clId="{558010ED-C5F0-4FA6-9708-A51EC38C5996}" dt="2019-11-25T14:01:37.955" v="3744" actId="1076"/>
        <pc:sldMkLst>
          <pc:docMk/>
          <pc:sldMk cId="665562008" sldId="296"/>
        </pc:sldMkLst>
        <pc:spChg chg="del mod">
          <ac:chgData name="Miika Mäki" userId="f16c848b-f18e-4499-850b-4cbe576d8339" providerId="ADAL" clId="{558010ED-C5F0-4FA6-9708-A51EC38C5996}" dt="2019-11-25T13:37:32.644" v="3133" actId="478"/>
          <ac:spMkLst>
            <pc:docMk/>
            <pc:sldMk cId="665562008" sldId="296"/>
            <ac:spMk id="2" creationId="{00000000-0000-0000-0000-000000000000}"/>
          </ac:spMkLst>
        </pc:spChg>
        <pc:spChg chg="add mod">
          <ac:chgData name="Miika Mäki" userId="f16c848b-f18e-4499-850b-4cbe576d8339" providerId="ADAL" clId="{558010ED-C5F0-4FA6-9708-A51EC38C5996}" dt="2019-11-25T14:01:37.955" v="3744" actId="1076"/>
          <ac:spMkLst>
            <pc:docMk/>
            <pc:sldMk cId="665562008" sldId="296"/>
            <ac:spMk id="4" creationId="{28555B54-3C67-45A2-A5C1-6606DCF281DB}"/>
          </ac:spMkLst>
        </pc:spChg>
        <pc:picChg chg="del mod">
          <ac:chgData name="Miika Mäki" userId="f16c848b-f18e-4499-850b-4cbe576d8339" providerId="ADAL" clId="{558010ED-C5F0-4FA6-9708-A51EC38C5996}" dt="2019-11-25T13:37:13.283" v="3123" actId="478"/>
          <ac:picMkLst>
            <pc:docMk/>
            <pc:sldMk cId="665562008" sldId="296"/>
            <ac:picMk id="3" creationId="{00000000-0000-0000-0000-000000000000}"/>
          </ac:picMkLst>
        </pc:picChg>
      </pc:sldChg>
      <pc:sldChg chg="addSp delSp modSp add mod setBg">
        <pc:chgData name="Miika Mäki" userId="f16c848b-f18e-4499-850b-4cbe576d8339" providerId="ADAL" clId="{558010ED-C5F0-4FA6-9708-A51EC38C5996}" dt="2019-11-25T13:25:51.533" v="2316" actId="1076"/>
        <pc:sldMkLst>
          <pc:docMk/>
          <pc:sldMk cId="1185362931" sldId="300"/>
        </pc:sldMkLst>
        <pc:spChg chg="add mod">
          <ac:chgData name="Miika Mäki" userId="f16c848b-f18e-4499-850b-4cbe576d8339" providerId="ADAL" clId="{558010ED-C5F0-4FA6-9708-A51EC38C5996}" dt="2019-11-25T13:25:51.533" v="2316" actId="1076"/>
          <ac:spMkLst>
            <pc:docMk/>
            <pc:sldMk cId="1185362931" sldId="300"/>
            <ac:spMk id="14" creationId="{EDA1481F-DF06-4064-82E7-0BB328221118}"/>
          </ac:spMkLst>
        </pc:spChg>
        <pc:spChg chg="add del mod">
          <ac:chgData name="Miika Mäki" userId="f16c848b-f18e-4499-850b-4cbe576d8339" providerId="ADAL" clId="{558010ED-C5F0-4FA6-9708-A51EC38C5996}" dt="2019-11-25T13:16:08.041" v="2114"/>
          <ac:spMkLst>
            <pc:docMk/>
            <pc:sldMk cId="1185362931" sldId="300"/>
            <ac:spMk id="15" creationId="{B9866E41-032C-484F-9887-4CC1BFEE6CD7}"/>
          </ac:spMkLst>
        </pc:spChg>
        <pc:spChg chg="add mod">
          <ac:chgData name="Miika Mäki" userId="f16c848b-f18e-4499-850b-4cbe576d8339" providerId="ADAL" clId="{558010ED-C5F0-4FA6-9708-A51EC38C5996}" dt="2019-11-25T13:18:19.273" v="2233" actId="20577"/>
          <ac:spMkLst>
            <pc:docMk/>
            <pc:sldMk cId="1185362931" sldId="300"/>
            <ac:spMk id="16" creationId="{C6A545A3-A5E8-4182-B7CA-D3F01C9950B7}"/>
          </ac:spMkLst>
        </pc:spChg>
        <pc:spChg chg="add mod">
          <ac:chgData name="Miika Mäki" userId="f16c848b-f18e-4499-850b-4cbe576d8339" providerId="ADAL" clId="{558010ED-C5F0-4FA6-9708-A51EC38C5996}" dt="2019-11-25T13:21:02.960" v="2283" actId="20577"/>
          <ac:spMkLst>
            <pc:docMk/>
            <pc:sldMk cId="1185362931" sldId="300"/>
            <ac:spMk id="17" creationId="{1940D0B6-F89D-492A-A93C-CF0EF8E74781}"/>
          </ac:spMkLst>
        </pc:spChg>
        <pc:spChg chg="add">
          <ac:chgData name="Miika Mäki" userId="f16c848b-f18e-4499-850b-4cbe576d8339" providerId="ADAL" clId="{558010ED-C5F0-4FA6-9708-A51EC38C5996}" dt="2019-11-25T13:13:03.096" v="2040" actId="26606"/>
          <ac:spMkLst>
            <pc:docMk/>
            <pc:sldMk cId="1185362931" sldId="300"/>
            <ac:spMk id="18" creationId="{873D1266-90B6-4C24-80C2-29868E71405C}"/>
          </ac:spMkLst>
        </pc:spChg>
        <pc:spChg chg="add">
          <ac:chgData name="Miika Mäki" userId="f16c848b-f18e-4499-850b-4cbe576d8339" providerId="ADAL" clId="{558010ED-C5F0-4FA6-9708-A51EC38C5996}" dt="2019-11-25T13:13:03.096" v="2040" actId="26606"/>
          <ac:spMkLst>
            <pc:docMk/>
            <pc:sldMk cId="1185362931" sldId="300"/>
            <ac:spMk id="20" creationId="{D2CBF7C7-CEB6-4485-BB17-6931944B905E}"/>
          </ac:spMkLst>
        </pc:spChg>
        <pc:spChg chg="add mod">
          <ac:chgData name="Miika Mäki" userId="f16c848b-f18e-4499-850b-4cbe576d8339" providerId="ADAL" clId="{558010ED-C5F0-4FA6-9708-A51EC38C5996}" dt="2019-11-25T13:25:32.942" v="2312" actId="20577"/>
          <ac:spMkLst>
            <pc:docMk/>
            <pc:sldMk cId="1185362931" sldId="300"/>
            <ac:spMk id="21" creationId="{5363A2CE-EEC5-4BAD-867D-19F32A998073}"/>
          </ac:spMkLst>
        </pc:spChg>
        <pc:picChg chg="add del mod">
          <ac:chgData name="Miika Mäki" userId="f16c848b-f18e-4499-850b-4cbe576d8339" providerId="ADAL" clId="{558010ED-C5F0-4FA6-9708-A51EC38C5996}" dt="2019-11-25T13:11:50.734" v="2030" actId="931"/>
          <ac:picMkLst>
            <pc:docMk/>
            <pc:sldMk cId="1185362931" sldId="300"/>
            <ac:picMk id="3" creationId="{8BB86E55-F97A-465A-ADF8-304261E7C999}"/>
          </ac:picMkLst>
        </pc:picChg>
        <pc:picChg chg="add del mod">
          <ac:chgData name="Miika Mäki" userId="f16c848b-f18e-4499-850b-4cbe576d8339" providerId="ADAL" clId="{558010ED-C5F0-4FA6-9708-A51EC38C5996}" dt="2019-11-25T13:11:50.734" v="2030" actId="931"/>
          <ac:picMkLst>
            <pc:docMk/>
            <pc:sldMk cId="1185362931" sldId="300"/>
            <ac:picMk id="5" creationId="{1736D233-97B1-4B19-89F0-C82EF7E97679}"/>
          </ac:picMkLst>
        </pc:picChg>
        <pc:picChg chg="add del mod ord">
          <ac:chgData name="Miika Mäki" userId="f16c848b-f18e-4499-850b-4cbe576d8339" providerId="ADAL" clId="{558010ED-C5F0-4FA6-9708-A51EC38C5996}" dt="2019-11-25T13:12:33.917" v="2038" actId="931"/>
          <ac:picMkLst>
            <pc:docMk/>
            <pc:sldMk cId="1185362931" sldId="300"/>
            <ac:picMk id="7" creationId="{40D0A270-E61F-4DF3-BF64-E18262C12A3F}"/>
          </ac:picMkLst>
        </pc:picChg>
        <pc:picChg chg="add del mod">
          <ac:chgData name="Miika Mäki" userId="f16c848b-f18e-4499-850b-4cbe576d8339" providerId="ADAL" clId="{558010ED-C5F0-4FA6-9708-A51EC38C5996}" dt="2019-11-25T13:12:33.140" v="2037" actId="931"/>
          <ac:picMkLst>
            <pc:docMk/>
            <pc:sldMk cId="1185362931" sldId="300"/>
            <ac:picMk id="9" creationId="{724FFF77-D218-44CD-9890-DC8D6185CE0A}"/>
          </ac:picMkLst>
        </pc:picChg>
        <pc:picChg chg="add mod ord">
          <ac:chgData name="Miika Mäki" userId="f16c848b-f18e-4499-850b-4cbe576d8339" providerId="ADAL" clId="{558010ED-C5F0-4FA6-9708-A51EC38C5996}" dt="2019-11-25T13:13:03.096" v="2040" actId="26606"/>
          <ac:picMkLst>
            <pc:docMk/>
            <pc:sldMk cId="1185362931" sldId="300"/>
            <ac:picMk id="11" creationId="{A4B0D183-B4E4-4A83-8362-760A14BED867}"/>
          </ac:picMkLst>
        </pc:picChg>
        <pc:picChg chg="add mod">
          <ac:chgData name="Miika Mäki" userId="f16c848b-f18e-4499-850b-4cbe576d8339" providerId="ADAL" clId="{558010ED-C5F0-4FA6-9708-A51EC38C5996}" dt="2019-11-25T13:13:03.096" v="2040" actId="26606"/>
          <ac:picMkLst>
            <pc:docMk/>
            <pc:sldMk cId="1185362931" sldId="300"/>
            <ac:picMk id="13" creationId="{E8E88039-3032-4F43-B7F3-7BCE83BD96E2}"/>
          </ac:picMkLst>
        </pc:picChg>
      </pc:sldChg>
    </pc:docChg>
  </pc:docChgLst>
  <pc:docChgLst>
    <pc:chgData name="Miika Mäki" userId="f16c848b-f18e-4499-850b-4cbe576d8339" providerId="ADAL" clId="{CAA5B70B-3C89-423D-8D2E-1BCE32602A55}"/>
    <pc:docChg chg="undo custSel modSld">
      <pc:chgData name="Miika Mäki" userId="f16c848b-f18e-4499-850b-4cbe576d8339" providerId="ADAL" clId="{CAA5B70B-3C89-423D-8D2E-1BCE32602A55}" dt="2019-12-09T14:12:53.723" v="208" actId="20577"/>
      <pc:docMkLst>
        <pc:docMk/>
      </pc:docMkLst>
      <pc:sldChg chg="modSp">
        <pc:chgData name="Miika Mäki" userId="f16c848b-f18e-4499-850b-4cbe576d8339" providerId="ADAL" clId="{CAA5B70B-3C89-423D-8D2E-1BCE32602A55}" dt="2019-12-09T14:12:53.723" v="208" actId="20577"/>
        <pc:sldMkLst>
          <pc:docMk/>
          <pc:sldMk cId="1202659665" sldId="292"/>
        </pc:sldMkLst>
        <pc:spChg chg="mod">
          <ac:chgData name="Miika Mäki" userId="f16c848b-f18e-4499-850b-4cbe576d8339" providerId="ADAL" clId="{CAA5B70B-3C89-423D-8D2E-1BCE32602A55}" dt="2019-12-09T14:12:53.723" v="208" actId="20577"/>
          <ac:spMkLst>
            <pc:docMk/>
            <pc:sldMk cId="1202659665" sldId="292"/>
            <ac:spMk id="5" creationId="{94E22B95-3BDC-4FB9-9075-A2BB788B0DAA}"/>
          </ac:spMkLst>
        </pc:spChg>
        <pc:spChg chg="mod">
          <ac:chgData name="Miika Mäki" userId="f16c848b-f18e-4499-850b-4cbe576d8339" providerId="ADAL" clId="{CAA5B70B-3C89-423D-8D2E-1BCE32602A55}" dt="2019-12-09T14:09:49.684" v="109" actId="1076"/>
          <ac:spMkLst>
            <pc:docMk/>
            <pc:sldMk cId="1202659665" sldId="292"/>
            <ac:spMk id="8" creationId="{C0D65245-FB7C-4271-A8AA-AFD67722D6BC}"/>
          </ac:spMkLst>
        </pc:spChg>
      </pc:sldChg>
      <pc:sldChg chg="modSp">
        <pc:chgData name="Miika Mäki" userId="f16c848b-f18e-4499-850b-4cbe576d8339" providerId="ADAL" clId="{CAA5B70B-3C89-423D-8D2E-1BCE32602A55}" dt="2019-12-09T13:35:01.823" v="67" actId="20577"/>
        <pc:sldMkLst>
          <pc:docMk/>
          <pc:sldMk cId="665562008" sldId="296"/>
        </pc:sldMkLst>
        <pc:spChg chg="mod">
          <ac:chgData name="Miika Mäki" userId="f16c848b-f18e-4499-850b-4cbe576d8339" providerId="ADAL" clId="{CAA5B70B-3C89-423D-8D2E-1BCE32602A55}" dt="2019-12-09T13:35:01.823" v="67" actId="20577"/>
          <ac:spMkLst>
            <pc:docMk/>
            <pc:sldMk cId="665562008" sldId="296"/>
            <ac:spMk id="4" creationId="{28555B54-3C67-45A2-A5C1-6606DCF281DB}"/>
          </ac:spMkLst>
        </pc:spChg>
      </pc:sldChg>
    </pc:docChg>
  </pc:docChgLst>
  <pc:docChgLst>
    <pc:chgData name="Miika Mäki" userId="f16c848b-f18e-4499-850b-4cbe576d8339" providerId="ADAL" clId="{CA4C0469-4D44-46E9-8215-D022F5529820}"/>
    <pc:docChg chg="custSel modSld">
      <pc:chgData name="Miika Mäki" userId="f16c848b-f18e-4499-850b-4cbe576d8339" providerId="ADAL" clId="{CA4C0469-4D44-46E9-8215-D022F5529820}" dt="2022-05-20T12:30:20.636" v="53" actId="20577"/>
      <pc:docMkLst>
        <pc:docMk/>
      </pc:docMkLst>
      <pc:sldChg chg="modSp mod">
        <pc:chgData name="Miika Mäki" userId="f16c848b-f18e-4499-850b-4cbe576d8339" providerId="ADAL" clId="{CA4C0469-4D44-46E9-8215-D022F5529820}" dt="2022-05-20T12:30:20.636" v="53" actId="20577"/>
        <pc:sldMkLst>
          <pc:docMk/>
          <pc:sldMk cId="1682326673" sldId="298"/>
        </pc:sldMkLst>
        <pc:spChg chg="mod">
          <ac:chgData name="Miika Mäki" userId="f16c848b-f18e-4499-850b-4cbe576d8339" providerId="ADAL" clId="{CA4C0469-4D44-46E9-8215-D022F5529820}" dt="2022-05-20T12:30:20.636" v="53" actId="20577"/>
          <ac:spMkLst>
            <pc:docMk/>
            <pc:sldMk cId="1682326673" sldId="298"/>
            <ac:spMk id="2" creationId="{00000000-0000-0000-0000-000000000000}"/>
          </ac:spMkLst>
        </pc:spChg>
      </pc:sldChg>
    </pc:docChg>
  </pc:docChgLst>
  <pc:docChgLst>
    <pc:chgData name="Miika Mäki" userId="f16c848b-f18e-4499-850b-4cbe576d8339" providerId="ADAL" clId="{03E45230-2A81-451F-AF76-AF425CAE4FF1}"/>
    <pc:docChg chg="undo custSel modSld">
      <pc:chgData name="Miika Mäki" userId="f16c848b-f18e-4499-850b-4cbe576d8339" providerId="ADAL" clId="{03E45230-2A81-451F-AF76-AF425CAE4FF1}" dt="2022-09-07T06:24:29.399" v="1" actId="20577"/>
      <pc:docMkLst>
        <pc:docMk/>
      </pc:docMkLst>
      <pc:sldChg chg="modSp mod">
        <pc:chgData name="Miika Mäki" userId="f16c848b-f18e-4499-850b-4cbe576d8339" providerId="ADAL" clId="{03E45230-2A81-451F-AF76-AF425CAE4FF1}" dt="2022-09-07T06:24:29.399" v="1" actId="20577"/>
        <pc:sldMkLst>
          <pc:docMk/>
          <pc:sldMk cId="1038896121" sldId="291"/>
        </pc:sldMkLst>
        <pc:spChg chg="mod">
          <ac:chgData name="Miika Mäki" userId="f16c848b-f18e-4499-850b-4cbe576d8339" providerId="ADAL" clId="{03E45230-2A81-451F-AF76-AF425CAE4FF1}" dt="2022-09-07T06:24:29.399" v="1" actId="20577"/>
          <ac:spMkLst>
            <pc:docMk/>
            <pc:sldMk cId="1038896121" sldId="291"/>
            <ac:spMk id="2" creationId="{4BA15AD0-5DAD-4188-9A01-354EA6261317}"/>
          </ac:spMkLst>
        </pc:spChg>
      </pc:sldChg>
    </pc:docChg>
  </pc:docChgLst>
  <pc:docChgLst>
    <pc:chgData name="Miika Mäki" userId="f16c848b-f18e-4499-850b-4cbe576d8339" providerId="ADAL" clId="{999AF0DC-03DC-4FA1-9F50-31D8FE8C5122}"/>
    <pc:docChg chg="modSld">
      <pc:chgData name="Miika Mäki" userId="f16c848b-f18e-4499-850b-4cbe576d8339" providerId="ADAL" clId="{999AF0DC-03DC-4FA1-9F50-31D8FE8C5122}" dt="2019-11-26T06:24:33.094" v="0" actId="571"/>
      <pc:docMkLst>
        <pc:docMk/>
      </pc:docMkLst>
      <pc:sldChg chg="addSp modSp">
        <pc:chgData name="Miika Mäki" userId="f16c848b-f18e-4499-850b-4cbe576d8339" providerId="ADAL" clId="{999AF0DC-03DC-4FA1-9F50-31D8FE8C5122}" dt="2019-11-26T06:24:33.094" v="0" actId="571"/>
        <pc:sldMkLst>
          <pc:docMk/>
          <pc:sldMk cId="1185362931" sldId="300"/>
        </pc:sldMkLst>
        <pc:picChg chg="add mod">
          <ac:chgData name="Miika Mäki" userId="f16c848b-f18e-4499-850b-4cbe576d8339" providerId="ADAL" clId="{999AF0DC-03DC-4FA1-9F50-31D8FE8C5122}" dt="2019-11-26T06:24:33.094" v="0" actId="571"/>
          <ac:picMkLst>
            <pc:docMk/>
            <pc:sldMk cId="1185362931" sldId="300"/>
            <ac:picMk id="10" creationId="{2B0FFFFE-9DDD-4C55-B0DC-8679AB427AB0}"/>
          </ac:picMkLst>
        </pc:picChg>
      </pc:sldChg>
    </pc:docChg>
  </pc:docChgLst>
  <pc:docChgLst>
    <pc:chgData name="Gastbenutzer" userId="S::urn:spo:anon#b505721a6a2a7ad4e1a57356be1d84b5ee9f3c6af7813d6c1b763fafb947a766::" providerId="AD" clId="Web-{5D347F09-63D9-8BBE-2727-CB4EDA364E58}"/>
    <pc:docChg chg="modSld">
      <pc:chgData name="Gastbenutzer" userId="S::urn:spo:anon#b505721a6a2a7ad4e1a57356be1d84b5ee9f3c6af7813d6c1b763fafb947a766::" providerId="AD" clId="Web-{5D347F09-63D9-8BBE-2727-CB4EDA364E58}" dt="2022-05-31T16:12:24.137" v="128"/>
      <pc:docMkLst>
        <pc:docMk/>
      </pc:docMkLst>
      <pc:sldChg chg="modSp">
        <pc:chgData name="Gastbenutzer" userId="S::urn:spo:anon#b505721a6a2a7ad4e1a57356be1d84b5ee9f3c6af7813d6c1b763fafb947a766::" providerId="AD" clId="Web-{5D347F09-63D9-8BBE-2727-CB4EDA364E58}" dt="2022-05-31T16:06:39.598" v="72" actId="20577"/>
        <pc:sldMkLst>
          <pc:docMk/>
          <pc:sldMk cId="1202659665" sldId="292"/>
        </pc:sldMkLst>
        <pc:spChg chg="mod">
          <ac:chgData name="Gastbenutzer" userId="S::urn:spo:anon#b505721a6a2a7ad4e1a57356be1d84b5ee9f3c6af7813d6c1b763fafb947a766::" providerId="AD" clId="Web-{5D347F09-63D9-8BBE-2727-CB4EDA364E58}" dt="2022-05-31T16:06:00.254" v="69" actId="20577"/>
          <ac:spMkLst>
            <pc:docMk/>
            <pc:sldMk cId="1202659665" sldId="292"/>
            <ac:spMk id="5" creationId="{94E22B95-3BDC-4FB9-9075-A2BB788B0DAA}"/>
          </ac:spMkLst>
        </pc:spChg>
        <pc:spChg chg="mod">
          <ac:chgData name="Gastbenutzer" userId="S::urn:spo:anon#b505721a6a2a7ad4e1a57356be1d84b5ee9f3c6af7813d6c1b763fafb947a766::" providerId="AD" clId="Web-{5D347F09-63D9-8BBE-2727-CB4EDA364E58}" dt="2022-05-31T16:06:39.598" v="72" actId="20577"/>
          <ac:spMkLst>
            <pc:docMk/>
            <pc:sldMk cId="1202659665" sldId="292"/>
            <ac:spMk id="8" creationId="{C0D65245-FB7C-4271-A8AA-AFD67722D6BC}"/>
          </ac:spMkLst>
        </pc:spChg>
      </pc:sldChg>
      <pc:sldChg chg="modSp">
        <pc:chgData name="Gastbenutzer" userId="S::urn:spo:anon#b505721a6a2a7ad4e1a57356be1d84b5ee9f3c6af7813d6c1b763fafb947a766::" providerId="AD" clId="Web-{5D347F09-63D9-8BBE-2727-CB4EDA364E58}" dt="2022-05-31T16:12:24.137" v="128"/>
        <pc:sldMkLst>
          <pc:docMk/>
          <pc:sldMk cId="3774243448" sldId="293"/>
        </pc:sldMkLst>
        <pc:graphicFrameChg chg="mod modGraphic">
          <ac:chgData name="Gastbenutzer" userId="S::urn:spo:anon#b505721a6a2a7ad4e1a57356be1d84b5ee9f3c6af7813d6c1b763fafb947a766::" providerId="AD" clId="Web-{5D347F09-63D9-8BBE-2727-CB4EDA364E58}" dt="2022-05-31T16:12:24.137" v="128"/>
          <ac:graphicFrameMkLst>
            <pc:docMk/>
            <pc:sldMk cId="3774243448" sldId="293"/>
            <ac:graphicFrameMk id="6" creationId="{00000000-0000-0000-0000-000000000000}"/>
          </ac:graphicFrameMkLst>
        </pc:graphicFrameChg>
      </pc:sldChg>
      <pc:sldChg chg="modSp">
        <pc:chgData name="Gastbenutzer" userId="S::urn:spo:anon#b505721a6a2a7ad4e1a57356be1d84b5ee9f3c6af7813d6c1b763fafb947a766::" providerId="AD" clId="Web-{5D347F09-63D9-8BBE-2727-CB4EDA364E58}" dt="2022-05-31T15:56:45.414" v="5" actId="20577"/>
        <pc:sldMkLst>
          <pc:docMk/>
          <pc:sldMk cId="1682326673" sldId="298"/>
        </pc:sldMkLst>
        <pc:spChg chg="mod">
          <ac:chgData name="Gastbenutzer" userId="S::urn:spo:anon#b505721a6a2a7ad4e1a57356be1d84b5ee9f3c6af7813d6c1b763fafb947a766::" providerId="AD" clId="Web-{5D347F09-63D9-8BBE-2727-CB4EDA364E58}" dt="2022-05-31T15:56:45.414" v="5" actId="20577"/>
          <ac:spMkLst>
            <pc:docMk/>
            <pc:sldMk cId="1682326673" sldId="298"/>
            <ac:spMk id="2" creationId="{00000000-0000-0000-0000-000000000000}"/>
          </ac:spMkLst>
        </pc:spChg>
      </pc:sldChg>
      <pc:sldChg chg="modSp">
        <pc:chgData name="Gastbenutzer" userId="S::urn:spo:anon#b505721a6a2a7ad4e1a57356be1d84b5ee9f3c6af7813d6c1b763fafb947a766::" providerId="AD" clId="Web-{5D347F09-63D9-8BBE-2727-CB4EDA364E58}" dt="2022-05-31T16:03:50.079" v="61" actId="20577"/>
        <pc:sldMkLst>
          <pc:docMk/>
          <pc:sldMk cId="147956088" sldId="299"/>
        </pc:sldMkLst>
        <pc:spChg chg="mod">
          <ac:chgData name="Gastbenutzer" userId="S::urn:spo:anon#b505721a6a2a7ad4e1a57356be1d84b5ee9f3c6af7813d6c1b763fafb947a766::" providerId="AD" clId="Web-{5D347F09-63D9-8BBE-2727-CB4EDA364E58}" dt="2022-05-31T16:03:50.079" v="61" actId="20577"/>
          <ac:spMkLst>
            <pc:docMk/>
            <pc:sldMk cId="147956088" sldId="299"/>
            <ac:spMk id="5" creationId="{00000000-0000-0000-0000-000000000000}"/>
          </ac:spMkLst>
        </pc:spChg>
        <pc:spChg chg="mod">
          <ac:chgData name="Gastbenutzer" userId="S::urn:spo:anon#b505721a6a2a7ad4e1a57356be1d84b5ee9f3c6af7813d6c1b763fafb947a766::" providerId="AD" clId="Web-{5D347F09-63D9-8BBE-2727-CB4EDA364E58}" dt="2022-05-31T16:02:39.343" v="34" actId="20577"/>
          <ac:spMkLst>
            <pc:docMk/>
            <pc:sldMk cId="147956088" sldId="299"/>
            <ac:spMk id="6" creationId="{00000000-0000-0000-0000-000000000000}"/>
          </ac:spMkLst>
        </pc:spChg>
        <pc:graphicFrameChg chg="mod modGraphic">
          <ac:chgData name="Gastbenutzer" userId="S::urn:spo:anon#b505721a6a2a7ad4e1a57356be1d84b5ee9f3c6af7813d6c1b763fafb947a766::" providerId="AD" clId="Web-{5D347F09-63D9-8BBE-2727-CB4EDA364E58}" dt="2022-05-31T15:59:22.198" v="13"/>
          <ac:graphicFrameMkLst>
            <pc:docMk/>
            <pc:sldMk cId="147956088" sldId="299"/>
            <ac:graphicFrameMk id="4" creationId="{00000000-0000-0000-0000-000000000000}"/>
          </ac:graphicFrameMkLst>
        </pc:graphicFrameChg>
      </pc:sldChg>
      <pc:sldChg chg="modSp">
        <pc:chgData name="Gastbenutzer" userId="S::urn:spo:anon#b505721a6a2a7ad4e1a57356be1d84b5ee9f3c6af7813d6c1b763fafb947a766::" providerId="AD" clId="Web-{5D347F09-63D9-8BBE-2727-CB4EDA364E58}" dt="2022-05-31T16:09:58.353" v="108" actId="20577"/>
        <pc:sldMkLst>
          <pc:docMk/>
          <pc:sldMk cId="1185362931" sldId="300"/>
        </pc:sldMkLst>
        <pc:spChg chg="mod">
          <ac:chgData name="Gastbenutzer" userId="S::urn:spo:anon#b505721a6a2a7ad4e1a57356be1d84b5ee9f3c6af7813d6c1b763fafb947a766::" providerId="AD" clId="Web-{5D347F09-63D9-8BBE-2727-CB4EDA364E58}" dt="2022-05-31T16:09:58.353" v="108" actId="20577"/>
          <ac:spMkLst>
            <pc:docMk/>
            <pc:sldMk cId="1185362931" sldId="300"/>
            <ac:spMk id="14" creationId="{EDA1481F-DF06-4064-82E7-0BB328221118}"/>
          </ac:spMkLst>
        </pc:spChg>
      </pc:sldChg>
    </pc:docChg>
  </pc:docChgLst>
  <pc:docChgLst>
    <pc:chgData name="Miika Mäki" userId="f16c848b-f18e-4499-850b-4cbe576d8339" providerId="ADAL" clId="{89823A4F-5C2A-4F57-9C51-4885BA32AA18}"/>
    <pc:docChg chg="undo custSel delSld modSld">
      <pc:chgData name="Miika Mäki" userId="f16c848b-f18e-4499-850b-4cbe576d8339" providerId="ADAL" clId="{89823A4F-5C2A-4F57-9C51-4885BA32AA18}" dt="2022-09-15T11:55:53.620" v="254" actId="1076"/>
      <pc:docMkLst>
        <pc:docMk/>
      </pc:docMkLst>
      <pc:sldChg chg="del">
        <pc:chgData name="Miika Mäki" userId="f16c848b-f18e-4499-850b-4cbe576d8339" providerId="ADAL" clId="{89823A4F-5C2A-4F57-9C51-4885BA32AA18}" dt="2022-09-15T11:46:53.662" v="0" actId="47"/>
        <pc:sldMkLst>
          <pc:docMk/>
          <pc:sldMk cId="2230706283" sldId="288"/>
        </pc:sldMkLst>
      </pc:sldChg>
      <pc:sldChg chg="del">
        <pc:chgData name="Miika Mäki" userId="f16c848b-f18e-4499-850b-4cbe576d8339" providerId="ADAL" clId="{89823A4F-5C2A-4F57-9C51-4885BA32AA18}" dt="2022-09-15T11:46:53.662" v="0" actId="47"/>
        <pc:sldMkLst>
          <pc:docMk/>
          <pc:sldMk cId="1038896121" sldId="291"/>
        </pc:sldMkLst>
      </pc:sldChg>
      <pc:sldChg chg="del">
        <pc:chgData name="Miika Mäki" userId="f16c848b-f18e-4499-850b-4cbe576d8339" providerId="ADAL" clId="{89823A4F-5C2A-4F57-9C51-4885BA32AA18}" dt="2022-09-15T11:46:53.662" v="0" actId="47"/>
        <pc:sldMkLst>
          <pc:docMk/>
          <pc:sldMk cId="1202659665" sldId="292"/>
        </pc:sldMkLst>
      </pc:sldChg>
      <pc:sldChg chg="del">
        <pc:chgData name="Miika Mäki" userId="f16c848b-f18e-4499-850b-4cbe576d8339" providerId="ADAL" clId="{89823A4F-5C2A-4F57-9C51-4885BA32AA18}" dt="2022-09-15T11:46:53.662" v="0" actId="47"/>
        <pc:sldMkLst>
          <pc:docMk/>
          <pc:sldMk cId="3774243448" sldId="293"/>
        </pc:sldMkLst>
      </pc:sldChg>
      <pc:sldChg chg="del">
        <pc:chgData name="Miika Mäki" userId="f16c848b-f18e-4499-850b-4cbe576d8339" providerId="ADAL" clId="{89823A4F-5C2A-4F57-9C51-4885BA32AA18}" dt="2022-09-15T11:55:29.646" v="249" actId="47"/>
        <pc:sldMkLst>
          <pc:docMk/>
          <pc:sldMk cId="665562008" sldId="296"/>
        </pc:sldMkLst>
      </pc:sldChg>
      <pc:sldChg chg="del">
        <pc:chgData name="Miika Mäki" userId="f16c848b-f18e-4499-850b-4cbe576d8339" providerId="ADAL" clId="{89823A4F-5C2A-4F57-9C51-4885BA32AA18}" dt="2022-09-15T11:55:31.617" v="250" actId="47"/>
        <pc:sldMkLst>
          <pc:docMk/>
          <pc:sldMk cId="3148593414" sldId="297"/>
        </pc:sldMkLst>
      </pc:sldChg>
      <pc:sldChg chg="del">
        <pc:chgData name="Miika Mäki" userId="f16c848b-f18e-4499-850b-4cbe576d8339" providerId="ADAL" clId="{89823A4F-5C2A-4F57-9C51-4885BA32AA18}" dt="2022-09-15T11:46:53.662" v="0" actId="47"/>
        <pc:sldMkLst>
          <pc:docMk/>
          <pc:sldMk cId="1682326673" sldId="298"/>
        </pc:sldMkLst>
      </pc:sldChg>
      <pc:sldChg chg="del">
        <pc:chgData name="Miika Mäki" userId="f16c848b-f18e-4499-850b-4cbe576d8339" providerId="ADAL" clId="{89823A4F-5C2A-4F57-9C51-4885BA32AA18}" dt="2022-09-15T11:46:53.662" v="0" actId="47"/>
        <pc:sldMkLst>
          <pc:docMk/>
          <pc:sldMk cId="147956088" sldId="299"/>
        </pc:sldMkLst>
      </pc:sldChg>
      <pc:sldChg chg="addSp delSp modSp mod">
        <pc:chgData name="Miika Mäki" userId="f16c848b-f18e-4499-850b-4cbe576d8339" providerId="ADAL" clId="{89823A4F-5C2A-4F57-9C51-4885BA32AA18}" dt="2022-09-15T11:55:53.620" v="254" actId="1076"/>
        <pc:sldMkLst>
          <pc:docMk/>
          <pc:sldMk cId="1185362931" sldId="300"/>
        </pc:sldMkLst>
        <pc:spChg chg="add del mod">
          <ac:chgData name="Miika Mäki" userId="f16c848b-f18e-4499-850b-4cbe576d8339" providerId="ADAL" clId="{89823A4F-5C2A-4F57-9C51-4885BA32AA18}" dt="2022-09-15T11:53:15.154" v="122" actId="22"/>
          <ac:spMkLst>
            <pc:docMk/>
            <pc:sldMk cId="1185362931" sldId="300"/>
            <ac:spMk id="12" creationId="{68260310-5D46-4D6B-6EC5-0984B79A7722}"/>
          </ac:spMkLst>
        </pc:spChg>
        <pc:spChg chg="mod ord">
          <ac:chgData name="Miika Mäki" userId="f16c848b-f18e-4499-850b-4cbe576d8339" providerId="ADAL" clId="{89823A4F-5C2A-4F57-9C51-4885BA32AA18}" dt="2022-09-15T11:55:53.620" v="254" actId="1076"/>
          <ac:spMkLst>
            <pc:docMk/>
            <pc:sldMk cId="1185362931" sldId="300"/>
            <ac:spMk id="14" creationId="{EDA1481F-DF06-4064-82E7-0BB328221118}"/>
          </ac:spMkLst>
        </pc:spChg>
        <pc:spChg chg="add mod">
          <ac:chgData name="Miika Mäki" userId="f16c848b-f18e-4499-850b-4cbe576d8339" providerId="ADAL" clId="{89823A4F-5C2A-4F57-9C51-4885BA32AA18}" dt="2022-09-15T11:55:45.957" v="252" actId="20577"/>
          <ac:spMkLst>
            <pc:docMk/>
            <pc:sldMk cId="1185362931" sldId="300"/>
            <ac:spMk id="15" creationId="{6315BF43-BBC3-B5F6-7C4B-1797E8FD9ED4}"/>
          </ac:spMkLst>
        </pc:spChg>
        <pc:spChg chg="mod">
          <ac:chgData name="Miika Mäki" userId="f16c848b-f18e-4499-850b-4cbe576d8339" providerId="ADAL" clId="{89823A4F-5C2A-4F57-9C51-4885BA32AA18}" dt="2022-09-15T11:55:08.984" v="235" actId="1076"/>
          <ac:spMkLst>
            <pc:docMk/>
            <pc:sldMk cId="1185362931" sldId="300"/>
            <ac:spMk id="16" creationId="{C6A545A3-A5E8-4182-B7CA-D3F01C9950B7}"/>
          </ac:spMkLst>
        </pc:spChg>
      </pc:sldChg>
    </pc:docChg>
  </pc:docChgLst>
  <pc:docChgLst>
    <pc:chgData name="Gastbenutzer" userId="S::urn:spo:anon#b505721a6a2a7ad4e1a57356be1d84b5ee9f3c6af7813d6c1b763fafb947a766::" providerId="AD" clId="Web-{FB580DCE-729A-1842-E330-62250966A53F}"/>
    <pc:docChg chg="modSld">
      <pc:chgData name="Gastbenutzer" userId="S::urn:spo:anon#b505721a6a2a7ad4e1a57356be1d84b5ee9f3c6af7813d6c1b763fafb947a766::" providerId="AD" clId="Web-{FB580DCE-729A-1842-E330-62250966A53F}" dt="2022-06-01T16:24:04.172" v="149"/>
      <pc:docMkLst>
        <pc:docMk/>
      </pc:docMkLst>
      <pc:sldChg chg="modSp">
        <pc:chgData name="Gastbenutzer" userId="S::urn:spo:anon#b505721a6a2a7ad4e1a57356be1d84b5ee9f3c6af7813d6c1b763fafb947a766::" providerId="AD" clId="Web-{FB580DCE-729A-1842-E330-62250966A53F}" dt="2022-06-01T16:24:04.172" v="149"/>
        <pc:sldMkLst>
          <pc:docMk/>
          <pc:sldMk cId="3774243448" sldId="293"/>
        </pc:sldMkLst>
        <pc:graphicFrameChg chg="mod modGraphic">
          <ac:chgData name="Gastbenutzer" userId="S::urn:spo:anon#b505721a6a2a7ad4e1a57356be1d84b5ee9f3c6af7813d6c1b763fafb947a766::" providerId="AD" clId="Web-{FB580DCE-729A-1842-E330-62250966A53F}" dt="2022-06-01T16:24:04.172" v="149"/>
          <ac:graphicFrameMkLst>
            <pc:docMk/>
            <pc:sldMk cId="3774243448" sldId="293"/>
            <ac:graphicFrameMk id="6" creationId="{00000000-0000-0000-0000-000000000000}"/>
          </ac:graphicFrameMkLst>
        </pc:graphicFrameChg>
      </pc:sldChg>
    </pc:docChg>
  </pc:docChgLst>
  <pc:docChgLst>
    <pc:chgData name="Miika Mäki" userId="f16c848b-f18e-4499-850b-4cbe576d8339" providerId="ADAL" clId="{D0C352D0-7883-4BAE-BF66-327B3057FDB7}"/>
    <pc:docChg chg="undo redo custSel modSld">
      <pc:chgData name="Miika Mäki" userId="f16c848b-f18e-4499-850b-4cbe576d8339" providerId="ADAL" clId="{D0C352D0-7883-4BAE-BF66-327B3057FDB7}" dt="2022-05-26T21:05:19.522" v="1001" actId="14100"/>
      <pc:docMkLst>
        <pc:docMk/>
      </pc:docMkLst>
      <pc:sldChg chg="addSp delSp modSp mod">
        <pc:chgData name="Miika Mäki" userId="f16c848b-f18e-4499-850b-4cbe576d8339" providerId="ADAL" clId="{D0C352D0-7883-4BAE-BF66-327B3057FDB7}" dt="2022-05-26T21:05:19.522" v="1001" actId="14100"/>
        <pc:sldMkLst>
          <pc:docMk/>
          <pc:sldMk cId="1038896121" sldId="291"/>
        </pc:sldMkLst>
        <pc:spChg chg="mod">
          <ac:chgData name="Miika Mäki" userId="f16c848b-f18e-4499-850b-4cbe576d8339" providerId="ADAL" clId="{D0C352D0-7883-4BAE-BF66-327B3057FDB7}" dt="2022-05-26T21:05:19.006" v="1000" actId="403"/>
          <ac:spMkLst>
            <pc:docMk/>
            <pc:sldMk cId="1038896121" sldId="291"/>
            <ac:spMk id="2" creationId="{4BA15AD0-5DAD-4188-9A01-354EA6261317}"/>
          </ac:spMkLst>
        </pc:spChg>
        <pc:spChg chg="del">
          <ac:chgData name="Miika Mäki" userId="f16c848b-f18e-4499-850b-4cbe576d8339" providerId="ADAL" clId="{D0C352D0-7883-4BAE-BF66-327B3057FDB7}" dt="2022-05-22T06:25:50.327" v="369" actId="478"/>
          <ac:spMkLst>
            <pc:docMk/>
            <pc:sldMk cId="1038896121" sldId="291"/>
            <ac:spMk id="24" creationId="{3192CB32-F9D7-4023-9E04-EB377F433BB1}"/>
          </ac:spMkLst>
        </pc:spChg>
        <pc:picChg chg="mod">
          <ac:chgData name="Miika Mäki" userId="f16c848b-f18e-4499-850b-4cbe576d8339" providerId="ADAL" clId="{D0C352D0-7883-4BAE-BF66-327B3057FDB7}" dt="2022-05-26T21:05:19.522" v="1001" actId="14100"/>
          <ac:picMkLst>
            <pc:docMk/>
            <pc:sldMk cId="1038896121" sldId="291"/>
            <ac:picMk id="4" creationId="{FA313BD4-6950-4068-9177-5E176E9AD07D}"/>
          </ac:picMkLst>
        </pc:picChg>
        <pc:picChg chg="add mod">
          <ac:chgData name="Miika Mäki" userId="f16c848b-f18e-4499-850b-4cbe576d8339" providerId="ADAL" clId="{D0C352D0-7883-4BAE-BF66-327B3057FDB7}" dt="2022-05-26T20:40:45.121" v="753" actId="14100"/>
          <ac:picMkLst>
            <pc:docMk/>
            <pc:sldMk cId="1038896121" sldId="291"/>
            <ac:picMk id="6" creationId="{5ED66C43-FD6D-4CC2-B111-73F52B3AB92A}"/>
          </ac:picMkLst>
        </pc:picChg>
        <pc:cxnChg chg="del">
          <ac:chgData name="Miika Mäki" userId="f16c848b-f18e-4499-850b-4cbe576d8339" providerId="ADAL" clId="{D0C352D0-7883-4BAE-BF66-327B3057FDB7}" dt="2022-05-22T06:25:57.149" v="370" actId="478"/>
          <ac:cxnSpMkLst>
            <pc:docMk/>
            <pc:sldMk cId="1038896121" sldId="291"/>
            <ac:cxnSpMk id="14" creationId="{9B65B335-BDF7-4F16-ADD7-45C375D20D53}"/>
          </ac:cxnSpMkLst>
        </pc:cxnChg>
      </pc:sldChg>
      <pc:sldChg chg="addSp delSp modSp mod">
        <pc:chgData name="Miika Mäki" userId="f16c848b-f18e-4499-850b-4cbe576d8339" providerId="ADAL" clId="{D0C352D0-7883-4BAE-BF66-327B3057FDB7}" dt="2022-05-26T20:49:11.365" v="828" actId="20577"/>
        <pc:sldMkLst>
          <pc:docMk/>
          <pc:sldMk cId="1202659665" sldId="292"/>
        </pc:sldMkLst>
        <pc:spChg chg="mod">
          <ac:chgData name="Miika Mäki" userId="f16c848b-f18e-4499-850b-4cbe576d8339" providerId="ADAL" clId="{D0C352D0-7883-4BAE-BF66-327B3057FDB7}" dt="2022-05-20T14:32:10.931" v="366" actId="1076"/>
          <ac:spMkLst>
            <pc:docMk/>
            <pc:sldMk cId="1202659665" sldId="292"/>
            <ac:spMk id="5" creationId="{94E22B95-3BDC-4FB9-9075-A2BB788B0DAA}"/>
          </ac:spMkLst>
        </pc:spChg>
        <pc:spChg chg="mod">
          <ac:chgData name="Miika Mäki" userId="f16c848b-f18e-4499-850b-4cbe576d8339" providerId="ADAL" clId="{D0C352D0-7883-4BAE-BF66-327B3057FDB7}" dt="2022-05-26T20:49:11.365" v="828" actId="20577"/>
          <ac:spMkLst>
            <pc:docMk/>
            <pc:sldMk cId="1202659665" sldId="292"/>
            <ac:spMk id="8" creationId="{C0D65245-FB7C-4271-A8AA-AFD67722D6BC}"/>
          </ac:spMkLst>
        </pc:spChg>
        <pc:picChg chg="del">
          <ac:chgData name="Miika Mäki" userId="f16c848b-f18e-4499-850b-4cbe576d8339" providerId="ADAL" clId="{D0C352D0-7883-4BAE-BF66-327B3057FDB7}" dt="2022-05-20T14:13:14.714" v="4" actId="478"/>
          <ac:picMkLst>
            <pc:docMk/>
            <pc:sldMk cId="1202659665" sldId="292"/>
            <ac:picMk id="2" creationId="{53607E91-FBE2-4E0D-9F81-BFDB56783680}"/>
          </ac:picMkLst>
        </pc:picChg>
        <pc:picChg chg="add del">
          <ac:chgData name="Miika Mäki" userId="f16c848b-f18e-4499-850b-4cbe576d8339" providerId="ADAL" clId="{D0C352D0-7883-4BAE-BF66-327B3057FDB7}" dt="2022-05-20T14:16:53.827" v="6" actId="478"/>
          <ac:picMkLst>
            <pc:docMk/>
            <pc:sldMk cId="1202659665" sldId="292"/>
            <ac:picMk id="4" creationId="{B546EA7A-9B82-4202-950D-A9C558A65D62}"/>
          </ac:picMkLst>
        </pc:picChg>
        <pc:picChg chg="add del mod">
          <ac:chgData name="Miika Mäki" userId="f16c848b-f18e-4499-850b-4cbe576d8339" providerId="ADAL" clId="{D0C352D0-7883-4BAE-BF66-327B3057FDB7}" dt="2022-05-20T14:28:36.807" v="242" actId="478"/>
          <ac:picMkLst>
            <pc:docMk/>
            <pc:sldMk cId="1202659665" sldId="292"/>
            <ac:picMk id="9" creationId="{9FC3D048-4743-4725-9F67-177B55017E42}"/>
          </ac:picMkLst>
        </pc:picChg>
        <pc:picChg chg="add mod">
          <ac:chgData name="Miika Mäki" userId="f16c848b-f18e-4499-850b-4cbe576d8339" providerId="ADAL" clId="{D0C352D0-7883-4BAE-BF66-327B3057FDB7}" dt="2022-05-20T14:28:45.716" v="246" actId="14100"/>
          <ac:picMkLst>
            <pc:docMk/>
            <pc:sldMk cId="1202659665" sldId="292"/>
            <ac:picMk id="11" creationId="{83BE2483-17A3-405E-9F0C-32671B93853B}"/>
          </ac:picMkLst>
        </pc:picChg>
      </pc:sldChg>
      <pc:sldChg chg="modSp mod">
        <pc:chgData name="Miika Mäki" userId="f16c848b-f18e-4499-850b-4cbe576d8339" providerId="ADAL" clId="{D0C352D0-7883-4BAE-BF66-327B3057FDB7}" dt="2022-05-26T20:53:40.205" v="988" actId="20577"/>
        <pc:sldMkLst>
          <pc:docMk/>
          <pc:sldMk cId="3774243448" sldId="293"/>
        </pc:sldMkLst>
        <pc:spChg chg="mod">
          <ac:chgData name="Miika Mäki" userId="f16c848b-f18e-4499-850b-4cbe576d8339" providerId="ADAL" clId="{D0C352D0-7883-4BAE-BF66-327B3057FDB7}" dt="2022-05-26T20:32:41.454" v="721" actId="1076"/>
          <ac:spMkLst>
            <pc:docMk/>
            <pc:sldMk cId="3774243448" sldId="293"/>
            <ac:spMk id="5" creationId="{00000000-0000-0000-0000-000000000000}"/>
          </ac:spMkLst>
        </pc:spChg>
        <pc:spChg chg="mod">
          <ac:chgData name="Miika Mäki" userId="f16c848b-f18e-4499-850b-4cbe576d8339" providerId="ADAL" clId="{D0C352D0-7883-4BAE-BF66-327B3057FDB7}" dt="2022-05-26T20:52:42.671" v="972" actId="255"/>
          <ac:spMkLst>
            <pc:docMk/>
            <pc:sldMk cId="3774243448" sldId="293"/>
            <ac:spMk id="7" creationId="{00000000-0000-0000-0000-000000000000}"/>
          </ac:spMkLst>
        </pc:spChg>
        <pc:graphicFrameChg chg="mod modGraphic">
          <ac:chgData name="Miika Mäki" userId="f16c848b-f18e-4499-850b-4cbe576d8339" providerId="ADAL" clId="{D0C352D0-7883-4BAE-BF66-327B3057FDB7}" dt="2022-05-26T20:53:40.205" v="988" actId="20577"/>
          <ac:graphicFrameMkLst>
            <pc:docMk/>
            <pc:sldMk cId="3774243448" sldId="293"/>
            <ac:graphicFrameMk id="6" creationId="{00000000-0000-0000-0000-000000000000}"/>
          </ac:graphicFrameMkLst>
        </pc:graphicFrameChg>
      </pc:sldChg>
      <pc:sldChg chg="modSp mod">
        <pc:chgData name="Miika Mäki" userId="f16c848b-f18e-4499-850b-4cbe576d8339" providerId="ADAL" clId="{D0C352D0-7883-4BAE-BF66-327B3057FDB7}" dt="2022-05-26T20:54:14.758" v="993" actId="20577"/>
        <pc:sldMkLst>
          <pc:docMk/>
          <pc:sldMk cId="665562008" sldId="296"/>
        </pc:sldMkLst>
        <pc:spChg chg="mod">
          <ac:chgData name="Miika Mäki" userId="f16c848b-f18e-4499-850b-4cbe576d8339" providerId="ADAL" clId="{D0C352D0-7883-4BAE-BF66-327B3057FDB7}" dt="2022-05-26T20:54:14.758" v="993" actId="20577"/>
          <ac:spMkLst>
            <pc:docMk/>
            <pc:sldMk cId="665562008" sldId="296"/>
            <ac:spMk id="4" creationId="{28555B54-3C67-45A2-A5C1-6606DCF281DB}"/>
          </ac:spMkLst>
        </pc:spChg>
      </pc:sldChg>
      <pc:sldChg chg="modSp mod">
        <pc:chgData name="Miika Mäki" userId="f16c848b-f18e-4499-850b-4cbe576d8339" providerId="ADAL" clId="{D0C352D0-7883-4BAE-BF66-327B3057FDB7}" dt="2022-05-26T20:48:15.297" v="827" actId="20577"/>
        <pc:sldMkLst>
          <pc:docMk/>
          <pc:sldMk cId="147956088" sldId="299"/>
        </pc:sldMkLst>
        <pc:spChg chg="mod">
          <ac:chgData name="Miika Mäki" userId="f16c848b-f18e-4499-850b-4cbe576d8339" providerId="ADAL" clId="{D0C352D0-7883-4BAE-BF66-327B3057FDB7}" dt="2022-05-26T20:48:15.297" v="827" actId="20577"/>
          <ac:spMkLst>
            <pc:docMk/>
            <pc:sldMk cId="147956088" sldId="299"/>
            <ac:spMk id="5" creationId="{00000000-0000-0000-0000-000000000000}"/>
          </ac:spMkLst>
        </pc:spChg>
        <pc:spChg chg="mod">
          <ac:chgData name="Miika Mäki" userId="f16c848b-f18e-4499-850b-4cbe576d8339" providerId="ADAL" clId="{D0C352D0-7883-4BAE-BF66-327B3057FDB7}" dt="2022-05-26T20:47:29.340" v="814" actId="20577"/>
          <ac:spMkLst>
            <pc:docMk/>
            <pc:sldMk cId="147956088" sldId="299"/>
            <ac:spMk id="6" creationId="{00000000-0000-0000-0000-000000000000}"/>
          </ac:spMkLst>
        </pc:spChg>
        <pc:graphicFrameChg chg="modGraphic">
          <ac:chgData name="Miika Mäki" userId="f16c848b-f18e-4499-850b-4cbe576d8339" providerId="ADAL" clId="{D0C352D0-7883-4BAE-BF66-327B3057FDB7}" dt="2022-05-26T20:47:56.128" v="815" actId="13926"/>
          <ac:graphicFrameMkLst>
            <pc:docMk/>
            <pc:sldMk cId="147956088" sldId="299"/>
            <ac:graphicFrameMk id="4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8BC2-0F04-4E0E-885F-1FC7BF44762F}" type="datetimeFigureOut">
              <a:rPr lang="lv-LV" smtClean="0"/>
              <a:t>15.09.2022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E3F8-D5D1-4829-995A-4E5C2623823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81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8BC2-0F04-4E0E-885F-1FC7BF44762F}" type="datetimeFigureOut">
              <a:rPr lang="lv-LV" smtClean="0"/>
              <a:t>15.09.2022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E3F8-D5D1-4829-995A-4E5C2623823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8992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8BC2-0F04-4E0E-885F-1FC7BF44762F}" type="datetimeFigureOut">
              <a:rPr lang="lv-LV" smtClean="0"/>
              <a:t>15.09.2022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E3F8-D5D1-4829-995A-4E5C2623823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051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8BC2-0F04-4E0E-885F-1FC7BF44762F}" type="datetimeFigureOut">
              <a:rPr lang="lv-LV" smtClean="0"/>
              <a:t>15.09.2022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E3F8-D5D1-4829-995A-4E5C2623823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9327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8BC2-0F04-4E0E-885F-1FC7BF44762F}" type="datetimeFigureOut">
              <a:rPr lang="lv-LV" smtClean="0"/>
              <a:t>15.09.2022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E3F8-D5D1-4829-995A-4E5C2623823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8503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8BC2-0F04-4E0E-885F-1FC7BF44762F}" type="datetimeFigureOut">
              <a:rPr lang="lv-LV" smtClean="0"/>
              <a:t>15.09.2022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E3F8-D5D1-4829-995A-4E5C2623823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7478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8BC2-0F04-4E0E-885F-1FC7BF44762F}" type="datetimeFigureOut">
              <a:rPr lang="lv-LV" smtClean="0"/>
              <a:t>15.09.2022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E3F8-D5D1-4829-995A-4E5C2623823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0050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8BC2-0F04-4E0E-885F-1FC7BF44762F}" type="datetimeFigureOut">
              <a:rPr lang="lv-LV" smtClean="0"/>
              <a:t>15.09.2022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E3F8-D5D1-4829-995A-4E5C2623823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1932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8BC2-0F04-4E0E-885F-1FC7BF44762F}" type="datetimeFigureOut">
              <a:rPr lang="lv-LV" smtClean="0"/>
              <a:t>15.09.2022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E3F8-D5D1-4829-995A-4E5C2623823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2289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8BC2-0F04-4E0E-885F-1FC7BF44762F}" type="datetimeFigureOut">
              <a:rPr lang="lv-LV" smtClean="0"/>
              <a:t>15.09.2022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E3F8-D5D1-4829-995A-4E5C2623823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6322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8BC2-0F04-4E0E-885F-1FC7BF44762F}" type="datetimeFigureOut">
              <a:rPr lang="lv-LV" smtClean="0"/>
              <a:t>15.09.2022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E3F8-D5D1-4829-995A-4E5C2623823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3055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D8BC2-0F04-4E0E-885F-1FC7BF44762F}" type="datetimeFigureOut">
              <a:rPr lang="lv-LV" smtClean="0"/>
              <a:t>15.09.2022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BE3F8-D5D1-4829-995A-4E5C2623823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6461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73D1266-90B6-4C24-80C2-29868E714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62325" cy="2159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E88039-3032-4F43-B7F3-7BCE83BD96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7198" y="-3041"/>
            <a:ext cx="5650995" cy="4575047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B0D183-B4E4-4A83-8362-760A14BED8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2319867"/>
            <a:ext cx="6135898" cy="4535019"/>
          </a:xfrm>
          <a:custGeom>
            <a:avLst/>
            <a:gdLst>
              <a:gd name="connsiteX0" fmla="*/ 0 w 8181224"/>
              <a:gd name="connsiteY0" fmla="*/ 0 h 4535019"/>
              <a:gd name="connsiteX1" fmla="*/ 4483100 w 8181224"/>
              <a:gd name="connsiteY1" fmla="*/ 0 h 4535019"/>
              <a:gd name="connsiteX2" fmla="*/ 4483100 w 8181224"/>
              <a:gd name="connsiteY2" fmla="*/ 2404532 h 4535019"/>
              <a:gd name="connsiteX3" fmla="*/ 8181224 w 8181224"/>
              <a:gd name="connsiteY3" fmla="*/ 2404532 h 4535019"/>
              <a:gd name="connsiteX4" fmla="*/ 8181224 w 8181224"/>
              <a:gd name="connsiteY4" fmla="*/ 4535019 h 4535019"/>
              <a:gd name="connsiteX5" fmla="*/ 0 w 8181224"/>
              <a:gd name="connsiteY5" fmla="*/ 4535019 h 453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81224" h="4535019">
                <a:moveTo>
                  <a:pt x="0" y="0"/>
                </a:moveTo>
                <a:lnTo>
                  <a:pt x="4483100" y="0"/>
                </a:lnTo>
                <a:lnTo>
                  <a:pt x="4483100" y="2404532"/>
                </a:lnTo>
                <a:lnTo>
                  <a:pt x="8181224" y="2404532"/>
                </a:lnTo>
                <a:lnTo>
                  <a:pt x="8181224" y="4535019"/>
                </a:lnTo>
                <a:lnTo>
                  <a:pt x="0" y="4535019"/>
                </a:ln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CBF7C7-CEB6-4485-BB17-6931944B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0218" y="4727513"/>
            <a:ext cx="2897972" cy="2130487"/>
          </a:xfrm>
          <a:prstGeom prst="rect">
            <a:avLst/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A545A3-A5E8-4182-B7CA-D3F01C9950B7}"/>
              </a:ext>
            </a:extLst>
          </p:cNvPr>
          <p:cNvSpPr txBox="1"/>
          <p:nvPr/>
        </p:nvSpPr>
        <p:spPr>
          <a:xfrm>
            <a:off x="6214780" y="5192591"/>
            <a:ext cx="2929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After tour:</a:t>
            </a:r>
          </a:p>
          <a:p>
            <a:r>
              <a:rPr lang="en-US" sz="2400" dirty="0"/>
              <a:t>Lunch around noon at</a:t>
            </a:r>
          </a:p>
          <a:p>
            <a:r>
              <a:rPr lang="en-US" sz="2400" dirty="0"/>
              <a:t>Bastion Bistro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0D0B6-F89D-492A-A93C-CF0EF8E74781}"/>
              </a:ext>
            </a:extLst>
          </p:cNvPr>
          <p:cNvSpPr txBox="1"/>
          <p:nvPr/>
        </p:nvSpPr>
        <p:spPr>
          <a:xfrm>
            <a:off x="3549582" y="6596390"/>
            <a:ext cx="2678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Arttu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Kokkonen</a:t>
            </a:r>
            <a:r>
              <a:rPr lang="en-US" sz="1100" dirty="0">
                <a:solidFill>
                  <a:schemeClr val="bg1"/>
                </a:solidFill>
              </a:rPr>
              <a:t> / </a:t>
            </a:r>
            <a:r>
              <a:rPr lang="en-US" sz="1100" dirty="0" err="1">
                <a:solidFill>
                  <a:schemeClr val="bg1"/>
                </a:solidFill>
              </a:rPr>
              <a:t>Suomenlinnan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hoitokunta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3A2CE-EEC5-4BAD-867D-19F32A998073}"/>
              </a:ext>
            </a:extLst>
          </p:cNvPr>
          <p:cNvSpPr txBox="1"/>
          <p:nvPr/>
        </p:nvSpPr>
        <p:spPr>
          <a:xfrm>
            <a:off x="3514130" y="4279129"/>
            <a:ext cx="2412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Super </a:t>
            </a:r>
            <a:r>
              <a:rPr lang="en-US" sz="1100" dirty="0" err="1">
                <a:solidFill>
                  <a:schemeClr val="bg1"/>
                </a:solidFill>
              </a:rPr>
              <a:t>Otus</a:t>
            </a:r>
            <a:r>
              <a:rPr lang="en-US" sz="1100" dirty="0">
                <a:solidFill>
                  <a:schemeClr val="bg1"/>
                </a:solidFill>
              </a:rPr>
              <a:t> / </a:t>
            </a:r>
            <a:r>
              <a:rPr lang="en-US" sz="1100" dirty="0" err="1">
                <a:solidFill>
                  <a:schemeClr val="bg1"/>
                </a:solidFill>
              </a:rPr>
              <a:t>Suomenlinnan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hoitokunta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0FFFFE-9DDD-4C55-B0DC-8679AB427A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2348442"/>
            <a:ext cx="6135898" cy="4535019"/>
          </a:xfrm>
          <a:custGeom>
            <a:avLst/>
            <a:gdLst>
              <a:gd name="connsiteX0" fmla="*/ 0 w 8181224"/>
              <a:gd name="connsiteY0" fmla="*/ 0 h 4535019"/>
              <a:gd name="connsiteX1" fmla="*/ 4483100 w 8181224"/>
              <a:gd name="connsiteY1" fmla="*/ 0 h 4535019"/>
              <a:gd name="connsiteX2" fmla="*/ 4483100 w 8181224"/>
              <a:gd name="connsiteY2" fmla="*/ 2404532 h 4535019"/>
              <a:gd name="connsiteX3" fmla="*/ 8181224 w 8181224"/>
              <a:gd name="connsiteY3" fmla="*/ 2404532 h 4535019"/>
              <a:gd name="connsiteX4" fmla="*/ 8181224 w 8181224"/>
              <a:gd name="connsiteY4" fmla="*/ 4535019 h 4535019"/>
              <a:gd name="connsiteX5" fmla="*/ 0 w 8181224"/>
              <a:gd name="connsiteY5" fmla="*/ 4535019 h 453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81224" h="4535019">
                <a:moveTo>
                  <a:pt x="0" y="0"/>
                </a:moveTo>
                <a:lnTo>
                  <a:pt x="4483100" y="0"/>
                </a:lnTo>
                <a:lnTo>
                  <a:pt x="4483100" y="2404532"/>
                </a:lnTo>
                <a:lnTo>
                  <a:pt x="8181224" y="2404532"/>
                </a:lnTo>
                <a:lnTo>
                  <a:pt x="8181224" y="4535019"/>
                </a:lnTo>
                <a:lnTo>
                  <a:pt x="0" y="4535019"/>
                </a:ln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A1481F-DF06-4064-82E7-0BB328221118}"/>
              </a:ext>
            </a:extLst>
          </p:cNvPr>
          <p:cNvSpPr txBox="1"/>
          <p:nvPr/>
        </p:nvSpPr>
        <p:spPr>
          <a:xfrm>
            <a:off x="-90317" y="141538"/>
            <a:ext cx="3542958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</a:rPr>
              <a:t>Suomenlinna</a:t>
            </a:r>
            <a:endParaRPr lang="en-US" sz="4800" b="1" dirty="0">
              <a:solidFill>
                <a:schemeClr val="bg1"/>
              </a:solidFill>
            </a:endParaRPr>
          </a:p>
          <a:p>
            <a:r>
              <a:rPr lang="en-US" sz="4800" b="1" dirty="0">
                <a:solidFill>
                  <a:schemeClr val="bg1"/>
                </a:solidFill>
              </a:rPr>
              <a:t>Fortress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15BF43-BBC3-B5F6-7C4B-1797E8FD9ED4}"/>
              </a:ext>
            </a:extLst>
          </p:cNvPr>
          <p:cNvSpPr txBox="1"/>
          <p:nvPr/>
        </p:nvSpPr>
        <p:spPr>
          <a:xfrm>
            <a:off x="-21678" y="5192591"/>
            <a:ext cx="6040681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Meeting:</a:t>
            </a:r>
          </a:p>
          <a:p>
            <a:r>
              <a:rPr lang="en-US" sz="3600" u="sng" dirty="0">
                <a:solidFill>
                  <a:schemeClr val="bg1"/>
                </a:solidFill>
              </a:rPr>
              <a:t>Sat at 09.10 in the hotel lobby</a:t>
            </a:r>
          </a:p>
          <a:p>
            <a:r>
              <a:rPr lang="en-US" sz="3600" dirty="0">
                <a:solidFill>
                  <a:schemeClr val="bg1"/>
                </a:solidFill>
              </a:rPr>
              <a:t>(Or make it to the 09.49 Ferry!)</a:t>
            </a:r>
          </a:p>
        </p:txBody>
      </p:sp>
    </p:spTree>
    <p:extLst>
      <p:ext uri="{BB962C8B-B14F-4D97-AF65-F5344CB8AC3E}">
        <p14:creationId xmlns:p14="http://schemas.microsoft.com/office/powerpoint/2010/main" val="118536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 Wave 8 Midterm Meeting  1-3 April 2020 Helsinki, Finland</dc:title>
  <dc:creator>Miika Mäki</dc:creator>
  <cp:lastModifiedBy>Miika Mäki</cp:lastModifiedBy>
  <cp:revision>76</cp:revision>
  <dcterms:created xsi:type="dcterms:W3CDTF">2019-11-25T13:13:03Z</dcterms:created>
  <dcterms:modified xsi:type="dcterms:W3CDTF">2022-09-15T11:55:54Z</dcterms:modified>
</cp:coreProperties>
</file>