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5" r:id="rId3"/>
    <p:sldId id="260" r:id="rId4"/>
    <p:sldId id="261" r:id="rId5"/>
    <p:sldId id="263" r:id="rId6"/>
    <p:sldId id="262" r:id="rId7"/>
    <p:sldId id="274" r:id="rId8"/>
    <p:sldId id="265" r:id="rId9"/>
    <p:sldId id="270" r:id="rId10"/>
    <p:sldId id="271" r:id="rId11"/>
    <p:sldId id="272" r:id="rId12"/>
    <p:sldId id="273" r:id="rId13"/>
    <p:sldId id="266" r:id="rId14"/>
    <p:sldId id="264" r:id="rId15"/>
  </p:sldIdLst>
  <p:sldSz cx="12192000" cy="6858000"/>
  <p:notesSz cx="6858000" cy="9144000"/>
  <p:defaultTextStyle>
    <a:defPPr rtl="0"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2CFD7-EACE-4CED-B2EA-C2DE5920D6B7}" v="71" dt="2025-10-17T07:53:3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500" autoAdjust="0"/>
  </p:normalViewPr>
  <p:slideViewPr>
    <p:cSldViewPr snapToGrid="0">
      <p:cViewPr varScale="1">
        <p:scale>
          <a:sx n="71" d="100"/>
          <a:sy n="71" d="100"/>
        </p:scale>
        <p:origin x="41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äki, Miika S" userId="0607e178-1540-43e7-97f4-ff67750a6258" providerId="ADAL" clId="{04BE3CDA-4F37-41AA-8A3F-908D79469EF9}"/>
    <pc:docChg chg="undo custSel addSld delSld modSld sldOrd">
      <pc:chgData name="Mäki, Miika S" userId="0607e178-1540-43e7-97f4-ff67750a6258" providerId="ADAL" clId="{04BE3CDA-4F37-41AA-8A3F-908D79469EF9}" dt="2025-10-17T07:53:37.896" v="426" actId="962"/>
      <pc:docMkLst>
        <pc:docMk/>
      </pc:docMkLst>
      <pc:sldChg chg="modSp mod">
        <pc:chgData name="Mäki, Miika S" userId="0607e178-1540-43e7-97f4-ff67750a6258" providerId="ADAL" clId="{04BE3CDA-4F37-41AA-8A3F-908D79469EF9}" dt="2025-10-16T06:45:57.357" v="397" actId="20577"/>
        <pc:sldMkLst>
          <pc:docMk/>
          <pc:sldMk cId="381875563" sldId="262"/>
        </pc:sldMkLst>
        <pc:spChg chg="mod">
          <ac:chgData name="Mäki, Miika S" userId="0607e178-1540-43e7-97f4-ff67750a6258" providerId="ADAL" clId="{04BE3CDA-4F37-41AA-8A3F-908D79469EF9}" dt="2025-10-16T06:45:57.357" v="397" actId="20577"/>
          <ac:spMkLst>
            <pc:docMk/>
            <pc:sldMk cId="381875563" sldId="262"/>
            <ac:spMk id="9" creationId="{87607E2C-231F-2983-D166-6F4EC8A87D43}"/>
          </ac:spMkLst>
        </pc:spChg>
      </pc:sldChg>
      <pc:sldChg chg="modSp mod">
        <pc:chgData name="Mäki, Miika S" userId="0607e178-1540-43e7-97f4-ff67750a6258" providerId="ADAL" clId="{04BE3CDA-4F37-41AA-8A3F-908D79469EF9}" dt="2025-10-16T07:01:11.503" v="421" actId="1076"/>
        <pc:sldMkLst>
          <pc:docMk/>
          <pc:sldMk cId="2316063948" sldId="264"/>
        </pc:sldMkLst>
        <pc:spChg chg="mod">
          <ac:chgData name="Mäki, Miika S" userId="0607e178-1540-43e7-97f4-ff67750a6258" providerId="ADAL" clId="{04BE3CDA-4F37-41AA-8A3F-908D79469EF9}" dt="2025-10-16T07:01:11.503" v="421" actId="1076"/>
          <ac:spMkLst>
            <pc:docMk/>
            <pc:sldMk cId="2316063948" sldId="264"/>
            <ac:spMk id="3" creationId="{C338D4B0-47AF-EE0B-83DB-D1CCEB33AC5F}"/>
          </ac:spMkLst>
        </pc:spChg>
        <pc:spChg chg="mod">
          <ac:chgData name="Mäki, Miika S" userId="0607e178-1540-43e7-97f4-ff67750a6258" providerId="ADAL" clId="{04BE3CDA-4F37-41AA-8A3F-908D79469EF9}" dt="2025-10-16T07:01:01.252" v="415" actId="21"/>
          <ac:spMkLst>
            <pc:docMk/>
            <pc:sldMk cId="2316063948" sldId="264"/>
            <ac:spMk id="4" creationId="{EF157F3A-FBFA-25D7-AFF2-8705564F89A5}"/>
          </ac:spMkLst>
        </pc:spChg>
      </pc:sldChg>
      <pc:sldChg chg="addSp delSp modSp mod modAnim">
        <pc:chgData name="Mäki, Miika S" userId="0607e178-1540-43e7-97f4-ff67750a6258" providerId="ADAL" clId="{04BE3CDA-4F37-41AA-8A3F-908D79469EF9}" dt="2025-10-16T06:31:09.962" v="333" actId="1076"/>
        <pc:sldMkLst>
          <pc:docMk/>
          <pc:sldMk cId="3593839336" sldId="265"/>
        </pc:sldMkLst>
        <pc:spChg chg="del">
          <ac:chgData name="Mäki, Miika S" userId="0607e178-1540-43e7-97f4-ff67750a6258" providerId="ADAL" clId="{04BE3CDA-4F37-41AA-8A3F-908D79469EF9}" dt="2025-10-16T03:52:27.624" v="43" actId="22"/>
          <ac:spMkLst>
            <pc:docMk/>
            <pc:sldMk cId="3593839336" sldId="265"/>
            <ac:spMk id="2" creationId="{02D546B3-01FD-9303-0671-3E49C3C35E9E}"/>
          </ac:spMkLst>
        </pc:spChg>
        <pc:spChg chg="mod">
          <ac:chgData name="Mäki, Miika S" userId="0607e178-1540-43e7-97f4-ff67750a6258" providerId="ADAL" clId="{04BE3CDA-4F37-41AA-8A3F-908D79469EF9}" dt="2025-10-16T06:31:06.512" v="332" actId="1076"/>
          <ac:spMkLst>
            <pc:docMk/>
            <pc:sldMk cId="3593839336" sldId="265"/>
            <ac:spMk id="3" creationId="{9CF725A4-175F-A1D5-FE1E-471BAC1118CA}"/>
          </ac:spMkLst>
        </pc:spChg>
        <pc:spChg chg="del mod">
          <ac:chgData name="Mäki, Miika S" userId="0607e178-1540-43e7-97f4-ff67750a6258" providerId="ADAL" clId="{04BE3CDA-4F37-41AA-8A3F-908D79469EF9}" dt="2025-10-16T03:53:15.782" v="48" actId="478"/>
          <ac:spMkLst>
            <pc:docMk/>
            <pc:sldMk cId="3593839336" sldId="265"/>
            <ac:spMk id="4" creationId="{F952B46D-7512-4271-56E8-9FAF55F4A0DF}"/>
          </ac:spMkLst>
        </pc:spChg>
        <pc:spChg chg="add mod">
          <ac:chgData name="Mäki, Miika S" userId="0607e178-1540-43e7-97f4-ff67750a6258" providerId="ADAL" clId="{04BE3CDA-4F37-41AA-8A3F-908D79469EF9}" dt="2025-10-16T04:09:11.448" v="88" actId="20577"/>
          <ac:spMkLst>
            <pc:docMk/>
            <pc:sldMk cId="3593839336" sldId="265"/>
            <ac:spMk id="8" creationId="{78463DCE-E014-5352-6F67-843601DA83CD}"/>
          </ac:spMkLst>
        </pc:spChg>
        <pc:picChg chg="add mod ord">
          <ac:chgData name="Mäki, Miika S" userId="0607e178-1540-43e7-97f4-ff67750a6258" providerId="ADAL" clId="{04BE3CDA-4F37-41AA-8A3F-908D79469EF9}" dt="2025-10-16T03:52:55.058" v="44" actId="14826"/>
          <ac:picMkLst>
            <pc:docMk/>
            <pc:sldMk cId="3593839336" sldId="265"/>
            <ac:picMk id="7" creationId="{AEC69184-BEBA-76A3-F6BC-C5708042C992}"/>
          </ac:picMkLst>
        </pc:picChg>
        <pc:picChg chg="add mod">
          <ac:chgData name="Mäki, Miika S" userId="0607e178-1540-43e7-97f4-ff67750a6258" providerId="ADAL" clId="{04BE3CDA-4F37-41AA-8A3F-908D79469EF9}" dt="2025-10-16T06:31:09.962" v="333" actId="1076"/>
          <ac:picMkLst>
            <pc:docMk/>
            <pc:sldMk cId="3593839336" sldId="265"/>
            <ac:picMk id="10" creationId="{CF2AD118-85B5-882C-62DB-2B37481E85E1}"/>
          </ac:picMkLst>
        </pc:picChg>
        <pc:inkChg chg="add mod">
          <ac:chgData name="Mäki, Miika S" userId="0607e178-1540-43e7-97f4-ff67750a6258" providerId="ADAL" clId="{04BE3CDA-4F37-41AA-8A3F-908D79469EF9}" dt="2025-10-16T04:07:17.139" v="79"/>
          <ac:inkMkLst>
            <pc:docMk/>
            <pc:sldMk cId="3593839336" sldId="265"/>
            <ac:inkMk id="9" creationId="{162E001E-CFB0-1186-EC75-B4F9BE8C7436}"/>
          </ac:inkMkLst>
        </pc:inkChg>
      </pc:sldChg>
      <pc:sldChg chg="modSp new del mod">
        <pc:chgData name="Mäki, Miika S" userId="0607e178-1540-43e7-97f4-ff67750a6258" providerId="ADAL" clId="{04BE3CDA-4F37-41AA-8A3F-908D79469EF9}" dt="2025-10-16T03:46:14.195" v="23" actId="47"/>
        <pc:sldMkLst>
          <pc:docMk/>
          <pc:sldMk cId="2221147076" sldId="267"/>
        </pc:sldMkLst>
        <pc:spChg chg="mod">
          <ac:chgData name="Mäki, Miika S" userId="0607e178-1540-43e7-97f4-ff67750a6258" providerId="ADAL" clId="{04BE3CDA-4F37-41AA-8A3F-908D79469EF9}" dt="2025-10-16T03:45:47.877" v="3" actId="1076"/>
          <ac:spMkLst>
            <pc:docMk/>
            <pc:sldMk cId="2221147076" sldId="267"/>
            <ac:spMk id="2" creationId="{8D8C8311-32CE-2CB9-C7C3-0BF9551E3645}"/>
          </ac:spMkLst>
        </pc:spChg>
      </pc:sldChg>
      <pc:sldChg chg="addSp modSp new del mod ord">
        <pc:chgData name="Mäki, Miika S" userId="0607e178-1540-43e7-97f4-ff67750a6258" providerId="ADAL" clId="{04BE3CDA-4F37-41AA-8A3F-908D79469EF9}" dt="2025-10-16T06:46:08.825" v="398" actId="47"/>
        <pc:sldMkLst>
          <pc:docMk/>
          <pc:sldMk cId="422643376" sldId="268"/>
        </pc:sldMkLst>
        <pc:spChg chg="add mod">
          <ac:chgData name="Mäki, Miika S" userId="0607e178-1540-43e7-97f4-ff67750a6258" providerId="ADAL" clId="{04BE3CDA-4F37-41AA-8A3F-908D79469EF9}" dt="2025-10-16T03:51:47.732" v="40" actId="20577"/>
          <ac:spMkLst>
            <pc:docMk/>
            <pc:sldMk cId="422643376" sldId="268"/>
            <ac:spMk id="4" creationId="{E79331E9-E04A-3DCA-D876-CA4F931C0A64}"/>
          </ac:spMkLst>
        </pc:spChg>
      </pc:sldChg>
      <pc:sldChg chg="delSp modSp new del mod">
        <pc:chgData name="Mäki, Miika S" userId="0607e178-1540-43e7-97f4-ff67750a6258" providerId="ADAL" clId="{04BE3CDA-4F37-41AA-8A3F-908D79469EF9}" dt="2025-10-16T06:12:42.239" v="91" actId="47"/>
        <pc:sldMkLst>
          <pc:docMk/>
          <pc:sldMk cId="736738344" sldId="269"/>
        </pc:sldMkLst>
        <pc:spChg chg="del mod">
          <ac:chgData name="Mäki, Miika S" userId="0607e178-1540-43e7-97f4-ff67750a6258" providerId="ADAL" clId="{04BE3CDA-4F37-41AA-8A3F-908D79469EF9}" dt="2025-10-16T06:12:37.219" v="89" actId="478"/>
          <ac:spMkLst>
            <pc:docMk/>
            <pc:sldMk cId="736738344" sldId="269"/>
            <ac:spMk id="2" creationId="{01FC3F10-06FA-0694-6DF8-2E6C5C9C808A}"/>
          </ac:spMkLst>
        </pc:spChg>
        <pc:spChg chg="del">
          <ac:chgData name="Mäki, Miika S" userId="0607e178-1540-43e7-97f4-ff67750a6258" providerId="ADAL" clId="{04BE3CDA-4F37-41AA-8A3F-908D79469EF9}" dt="2025-10-16T03:46:39.295" v="26" actId="478"/>
          <ac:spMkLst>
            <pc:docMk/>
            <pc:sldMk cId="736738344" sldId="269"/>
            <ac:spMk id="3" creationId="{CA5B8A38-5F0E-EE63-B7B5-A8EEBB80E5C2}"/>
          </ac:spMkLst>
        </pc:spChg>
      </pc:sldChg>
      <pc:sldChg chg="addSp modSp new mod">
        <pc:chgData name="Mäki, Miika S" userId="0607e178-1540-43e7-97f4-ff67750a6258" providerId="ADAL" clId="{04BE3CDA-4F37-41AA-8A3F-908D79469EF9}" dt="2025-10-16T06:15:36.310" v="170" actId="1076"/>
        <pc:sldMkLst>
          <pc:docMk/>
          <pc:sldMk cId="2523257918" sldId="270"/>
        </pc:sldMkLst>
        <pc:spChg chg="add mod">
          <ac:chgData name="Mäki, Miika S" userId="0607e178-1540-43e7-97f4-ff67750a6258" providerId="ADAL" clId="{04BE3CDA-4F37-41AA-8A3F-908D79469EF9}" dt="2025-10-16T06:15:33.529" v="168" actId="20577"/>
          <ac:spMkLst>
            <pc:docMk/>
            <pc:sldMk cId="2523257918" sldId="270"/>
            <ac:spMk id="5" creationId="{10541535-4039-2947-C066-BCA8A39ECCE2}"/>
          </ac:spMkLst>
        </pc:spChg>
        <pc:picChg chg="add mod">
          <ac:chgData name="Mäki, Miika S" userId="0607e178-1540-43e7-97f4-ff67750a6258" providerId="ADAL" clId="{04BE3CDA-4F37-41AA-8A3F-908D79469EF9}" dt="2025-10-16T06:15:36.310" v="170" actId="1076"/>
          <ac:picMkLst>
            <pc:docMk/>
            <pc:sldMk cId="2523257918" sldId="270"/>
            <ac:picMk id="4" creationId="{53118839-A8D9-CBF3-F80A-A0855E5B8108}"/>
          </ac:picMkLst>
        </pc:picChg>
      </pc:sldChg>
      <pc:sldChg chg="addSp delSp modSp add del mod">
        <pc:chgData name="Mäki, Miika S" userId="0607e178-1540-43e7-97f4-ff67750a6258" providerId="ADAL" clId="{04BE3CDA-4F37-41AA-8A3F-908D79469EF9}" dt="2025-10-16T04:07:48.488" v="84" actId="47"/>
        <pc:sldMkLst>
          <pc:docMk/>
          <pc:sldMk cId="2849019739" sldId="270"/>
        </pc:sldMkLst>
        <pc:spChg chg="add mod">
          <ac:chgData name="Mäki, Miika S" userId="0607e178-1540-43e7-97f4-ff67750a6258" providerId="ADAL" clId="{04BE3CDA-4F37-41AA-8A3F-908D79469EF9}" dt="2025-10-16T04:06:41.905" v="73" actId="2711"/>
          <ac:spMkLst>
            <pc:docMk/>
            <pc:sldMk cId="2849019739" sldId="270"/>
            <ac:spMk id="2" creationId="{09265765-E525-6587-531D-1CA6514C69DD}"/>
          </ac:spMkLst>
        </pc:spChg>
        <pc:picChg chg="mod">
          <ac:chgData name="Mäki, Miika S" userId="0607e178-1540-43e7-97f4-ff67750a6258" providerId="ADAL" clId="{04BE3CDA-4F37-41AA-8A3F-908D79469EF9}" dt="2025-10-16T04:06:49.203" v="75" actId="1076"/>
          <ac:picMkLst>
            <pc:docMk/>
            <pc:sldMk cId="2849019739" sldId="270"/>
            <ac:picMk id="7" creationId="{4B8D5B75-A8B8-26FF-8BDF-344D8CF5ADFB}"/>
          </ac:picMkLst>
        </pc:picChg>
        <pc:inkChg chg="add del">
          <ac:chgData name="Mäki, Miika S" userId="0607e178-1540-43e7-97f4-ff67750a6258" providerId="ADAL" clId="{04BE3CDA-4F37-41AA-8A3F-908D79469EF9}" dt="2025-10-16T04:07:01.915" v="77" actId="9405"/>
          <ac:inkMkLst>
            <pc:docMk/>
            <pc:sldMk cId="2849019739" sldId="270"/>
            <ac:inkMk id="4" creationId="{C8401B85-0E95-5E64-4BAF-180FB9F00339}"/>
          </ac:inkMkLst>
        </pc:inkChg>
        <pc:inkChg chg="add">
          <ac:chgData name="Mäki, Miika S" userId="0607e178-1540-43e7-97f4-ff67750a6258" providerId="ADAL" clId="{04BE3CDA-4F37-41AA-8A3F-908D79469EF9}" dt="2025-10-16T04:07:03.198" v="78" actId="9405"/>
          <ac:inkMkLst>
            <pc:docMk/>
            <pc:sldMk cId="2849019739" sldId="270"/>
            <ac:inkMk id="6" creationId="{C6C4242F-EC36-35C2-6287-0B07738851A2}"/>
          </ac:inkMkLst>
        </pc:inkChg>
      </pc:sldChg>
      <pc:sldChg chg="addSp delSp modSp new mod modAnim">
        <pc:chgData name="Mäki, Miika S" userId="0607e178-1540-43e7-97f4-ff67750a6258" providerId="ADAL" clId="{04BE3CDA-4F37-41AA-8A3F-908D79469EF9}" dt="2025-10-16T06:33:49.974" v="339"/>
        <pc:sldMkLst>
          <pc:docMk/>
          <pc:sldMk cId="2411201461" sldId="271"/>
        </pc:sldMkLst>
        <pc:picChg chg="add mod">
          <ac:chgData name="Mäki, Miika S" userId="0607e178-1540-43e7-97f4-ff67750a6258" providerId="ADAL" clId="{04BE3CDA-4F37-41AA-8A3F-908D79469EF9}" dt="2025-10-16T06:16:43.508" v="176" actId="14100"/>
          <ac:picMkLst>
            <pc:docMk/>
            <pc:sldMk cId="2411201461" sldId="271"/>
            <ac:picMk id="4" creationId="{1D7ADE9D-BBB4-9329-E909-A785E25C9D5B}"/>
          </ac:picMkLst>
        </pc:picChg>
        <pc:inkChg chg="add del">
          <ac:chgData name="Mäki, Miika S" userId="0607e178-1540-43e7-97f4-ff67750a6258" providerId="ADAL" clId="{04BE3CDA-4F37-41AA-8A3F-908D79469EF9}" dt="2025-10-16T06:16:17.730" v="172" actId="9405"/>
          <ac:inkMkLst>
            <pc:docMk/>
            <pc:sldMk cId="2411201461" sldId="271"/>
            <ac:inkMk id="5" creationId="{D917FBFE-DA64-7182-5848-1408C1002C6C}"/>
          </ac:inkMkLst>
        </pc:inkChg>
        <pc:inkChg chg="add mod">
          <ac:chgData name="Mäki, Miika S" userId="0607e178-1540-43e7-97f4-ff67750a6258" providerId="ADAL" clId="{04BE3CDA-4F37-41AA-8A3F-908D79469EF9}" dt="2025-10-16T06:16:46.403" v="177" actId="1076"/>
          <ac:inkMkLst>
            <pc:docMk/>
            <pc:sldMk cId="2411201461" sldId="271"/>
            <ac:inkMk id="6" creationId="{FD8045D4-C972-328A-6DC5-8F3C25AD5668}"/>
          </ac:inkMkLst>
        </pc:inkChg>
        <pc:inkChg chg="add">
          <ac:chgData name="Mäki, Miika S" userId="0607e178-1540-43e7-97f4-ff67750a6258" providerId="ADAL" clId="{04BE3CDA-4F37-41AA-8A3F-908D79469EF9}" dt="2025-10-16T06:33:02.177" v="336" actId="9405"/>
          <ac:inkMkLst>
            <pc:docMk/>
            <pc:sldMk cId="2411201461" sldId="271"/>
            <ac:inkMk id="7" creationId="{A06C7DAD-F56E-23E6-EC46-96B8ABEDC6DA}"/>
          </ac:inkMkLst>
        </pc:inkChg>
      </pc:sldChg>
      <pc:sldChg chg="addSp delSp modSp add mod modTransition delAnim modAnim">
        <pc:chgData name="Mäki, Miika S" userId="0607e178-1540-43e7-97f4-ff67750a6258" providerId="ADAL" clId="{04BE3CDA-4F37-41AA-8A3F-908D79469EF9}" dt="2025-10-16T06:32:26.232" v="335"/>
        <pc:sldMkLst>
          <pc:docMk/>
          <pc:sldMk cId="4193711428" sldId="272"/>
        </pc:sldMkLst>
        <pc:picChg chg="mod">
          <ac:chgData name="Mäki, Miika S" userId="0607e178-1540-43e7-97f4-ff67750a6258" providerId="ADAL" clId="{04BE3CDA-4F37-41AA-8A3F-908D79469EF9}" dt="2025-10-16T06:18:03.028" v="202" actId="14100"/>
          <ac:picMkLst>
            <pc:docMk/>
            <pc:sldMk cId="4193711428" sldId="272"/>
            <ac:picMk id="4" creationId="{322112B1-14BF-19FD-B275-84A00F404386}"/>
          </ac:picMkLst>
        </pc:picChg>
        <pc:picChg chg="add del mod">
          <ac:chgData name="Mäki, Miika S" userId="0607e178-1540-43e7-97f4-ff67750a6258" providerId="ADAL" clId="{04BE3CDA-4F37-41AA-8A3F-908D79469EF9}" dt="2025-10-16T06:24:37.426" v="265" actId="1076"/>
          <ac:picMkLst>
            <pc:docMk/>
            <pc:sldMk cId="4193711428" sldId="272"/>
            <ac:picMk id="26" creationId="{93FEEEE7-F85A-00E1-D481-7D08BDA1FBCC}"/>
          </ac:picMkLst>
        </pc:picChg>
        <pc:inkChg chg="add del">
          <ac:chgData name="Mäki, Miika S" userId="0607e178-1540-43e7-97f4-ff67750a6258" providerId="ADAL" clId="{04BE3CDA-4F37-41AA-8A3F-908D79469EF9}" dt="2025-10-16T06:18:40.693" v="204" actId="9405"/>
          <ac:inkMkLst>
            <pc:docMk/>
            <pc:sldMk cId="4193711428" sldId="272"/>
            <ac:inkMk id="3" creationId="{31D8C067-A7E0-3950-94A6-6BCE5AB8B7E0}"/>
          </ac:inkMkLst>
        </pc:inkChg>
        <pc:inkChg chg="add del">
          <ac:chgData name="Mäki, Miika S" userId="0607e178-1540-43e7-97f4-ff67750a6258" providerId="ADAL" clId="{04BE3CDA-4F37-41AA-8A3F-908D79469EF9}" dt="2025-10-16T06:18:42.824" v="206" actId="9405"/>
          <ac:inkMkLst>
            <pc:docMk/>
            <pc:sldMk cId="4193711428" sldId="272"/>
            <ac:inkMk id="5" creationId="{4008AF65-5A44-3FB2-387F-75BD60CFE2C0}"/>
          </ac:inkMkLst>
        </pc:inkChg>
        <pc:inkChg chg="del">
          <ac:chgData name="Mäki, Miika S" userId="0607e178-1540-43e7-97f4-ff67750a6258" providerId="ADAL" clId="{04BE3CDA-4F37-41AA-8A3F-908D79469EF9}" dt="2025-10-16T06:16:55.945" v="179" actId="478"/>
          <ac:inkMkLst>
            <pc:docMk/>
            <pc:sldMk cId="4193711428" sldId="272"/>
            <ac:inkMk id="6" creationId="{254738B2-3AA4-9CF2-F98F-126563C53F22}"/>
          </ac:inkMkLst>
        </pc:inkChg>
        <pc:inkChg chg="add del">
          <ac:chgData name="Mäki, Miika S" userId="0607e178-1540-43e7-97f4-ff67750a6258" providerId="ADAL" clId="{04BE3CDA-4F37-41AA-8A3F-908D79469EF9}" dt="2025-10-16T06:18:47.198" v="208" actId="9405"/>
          <ac:inkMkLst>
            <pc:docMk/>
            <pc:sldMk cId="4193711428" sldId="272"/>
            <ac:inkMk id="7" creationId="{72BCC25F-D9D0-F127-6A99-11012383F460}"/>
          </ac:inkMkLst>
        </pc:inkChg>
        <pc:inkChg chg="add del">
          <ac:chgData name="Mäki, Miika S" userId="0607e178-1540-43e7-97f4-ff67750a6258" providerId="ADAL" clId="{04BE3CDA-4F37-41AA-8A3F-908D79469EF9}" dt="2025-10-16T06:18:49.711" v="210" actId="9405"/>
          <ac:inkMkLst>
            <pc:docMk/>
            <pc:sldMk cId="4193711428" sldId="272"/>
            <ac:inkMk id="8" creationId="{B98C79E8-E5D5-F1C2-F5C9-EC5D13F6DB08}"/>
          </ac:inkMkLst>
        </pc:inkChg>
        <pc:inkChg chg="add del">
          <ac:chgData name="Mäki, Miika S" userId="0607e178-1540-43e7-97f4-ff67750a6258" providerId="ADAL" clId="{04BE3CDA-4F37-41AA-8A3F-908D79469EF9}" dt="2025-10-16T06:19:01.846" v="216" actId="9405"/>
          <ac:inkMkLst>
            <pc:docMk/>
            <pc:sldMk cId="4193711428" sldId="272"/>
            <ac:inkMk id="9" creationId="{1F54B139-041E-E5CC-7693-38B6169B166C}"/>
          </ac:inkMkLst>
        </pc:inkChg>
        <pc:inkChg chg="add del">
          <ac:chgData name="Mäki, Miika S" userId="0607e178-1540-43e7-97f4-ff67750a6258" providerId="ADAL" clId="{04BE3CDA-4F37-41AA-8A3F-908D79469EF9}" dt="2025-10-16T06:19:01.548" v="215" actId="9405"/>
          <ac:inkMkLst>
            <pc:docMk/>
            <pc:sldMk cId="4193711428" sldId="272"/>
            <ac:inkMk id="10" creationId="{8501E43F-0B4D-13C3-80B4-A4A6170F2CE3}"/>
          </ac:inkMkLst>
        </pc:inkChg>
        <pc:inkChg chg="add del">
          <ac:chgData name="Mäki, Miika S" userId="0607e178-1540-43e7-97f4-ff67750a6258" providerId="ADAL" clId="{04BE3CDA-4F37-41AA-8A3F-908D79469EF9}" dt="2025-10-16T06:19:01.215" v="214" actId="9405"/>
          <ac:inkMkLst>
            <pc:docMk/>
            <pc:sldMk cId="4193711428" sldId="272"/>
            <ac:inkMk id="11" creationId="{8AE02DA7-438D-2614-DC99-3884EA4609B2}"/>
          </ac:inkMkLst>
        </pc:inkChg>
        <pc:inkChg chg="add del">
          <ac:chgData name="Mäki, Miika S" userId="0607e178-1540-43e7-97f4-ff67750a6258" providerId="ADAL" clId="{04BE3CDA-4F37-41AA-8A3F-908D79469EF9}" dt="2025-10-16T06:19:09.169" v="218" actId="9405"/>
          <ac:inkMkLst>
            <pc:docMk/>
            <pc:sldMk cId="4193711428" sldId="272"/>
            <ac:inkMk id="12" creationId="{0B10598F-2727-FC5E-B527-D78344C4D702}"/>
          </ac:inkMkLst>
        </pc:inkChg>
        <pc:inkChg chg="add del">
          <ac:chgData name="Mäki, Miika S" userId="0607e178-1540-43e7-97f4-ff67750a6258" providerId="ADAL" clId="{04BE3CDA-4F37-41AA-8A3F-908D79469EF9}" dt="2025-10-16T06:19:12.397" v="220" actId="9405"/>
          <ac:inkMkLst>
            <pc:docMk/>
            <pc:sldMk cId="4193711428" sldId="272"/>
            <ac:inkMk id="13" creationId="{526267D7-400D-FA5C-4996-CF06BC426621}"/>
          </ac:inkMkLst>
        </pc:inkChg>
        <pc:inkChg chg="add del">
          <ac:chgData name="Mäki, Miika S" userId="0607e178-1540-43e7-97f4-ff67750a6258" providerId="ADAL" clId="{04BE3CDA-4F37-41AA-8A3F-908D79469EF9}" dt="2025-10-16T06:19:14.287" v="222" actId="9405"/>
          <ac:inkMkLst>
            <pc:docMk/>
            <pc:sldMk cId="4193711428" sldId="272"/>
            <ac:inkMk id="14" creationId="{CD3958DD-35DE-0A97-7AA5-77008685F096}"/>
          </ac:inkMkLst>
        </pc:inkChg>
        <pc:inkChg chg="add">
          <ac:chgData name="Mäki, Miika S" userId="0607e178-1540-43e7-97f4-ff67750a6258" providerId="ADAL" clId="{04BE3CDA-4F37-41AA-8A3F-908D79469EF9}" dt="2025-10-16T06:19:18.349" v="223" actId="9405"/>
          <ac:inkMkLst>
            <pc:docMk/>
            <pc:sldMk cId="4193711428" sldId="272"/>
            <ac:inkMk id="15" creationId="{C2F8DAC7-91E7-6AEA-A5DD-196534DF50C0}"/>
          </ac:inkMkLst>
        </pc:inkChg>
        <pc:inkChg chg="add del">
          <ac:chgData name="Mäki, Miika S" userId="0607e178-1540-43e7-97f4-ff67750a6258" providerId="ADAL" clId="{04BE3CDA-4F37-41AA-8A3F-908D79469EF9}" dt="2025-10-16T06:19:21.254" v="225" actId="9405"/>
          <ac:inkMkLst>
            <pc:docMk/>
            <pc:sldMk cId="4193711428" sldId="272"/>
            <ac:inkMk id="16" creationId="{6028D21F-D96E-FA4F-63E5-F4EED41547ED}"/>
          </ac:inkMkLst>
        </pc:inkChg>
        <pc:inkChg chg="add del">
          <ac:chgData name="Mäki, Miika S" userId="0607e178-1540-43e7-97f4-ff67750a6258" providerId="ADAL" clId="{04BE3CDA-4F37-41AA-8A3F-908D79469EF9}" dt="2025-10-16T06:19:22.985" v="227" actId="9405"/>
          <ac:inkMkLst>
            <pc:docMk/>
            <pc:sldMk cId="4193711428" sldId="272"/>
            <ac:inkMk id="17" creationId="{940DD9B1-141F-37D2-0A3A-A6536F072850}"/>
          </ac:inkMkLst>
        </pc:inkChg>
        <pc:inkChg chg="add del">
          <ac:chgData name="Mäki, Miika S" userId="0607e178-1540-43e7-97f4-ff67750a6258" providerId="ADAL" clId="{04BE3CDA-4F37-41AA-8A3F-908D79469EF9}" dt="2025-10-16T06:19:38.576" v="229" actId="9405"/>
          <ac:inkMkLst>
            <pc:docMk/>
            <pc:sldMk cId="4193711428" sldId="272"/>
            <ac:inkMk id="18" creationId="{31EEF746-79D6-AEBD-3B0B-F5FBE7E01B89}"/>
          </ac:inkMkLst>
        </pc:inkChg>
        <pc:inkChg chg="add">
          <ac:chgData name="Mäki, Miika S" userId="0607e178-1540-43e7-97f4-ff67750a6258" providerId="ADAL" clId="{04BE3CDA-4F37-41AA-8A3F-908D79469EF9}" dt="2025-10-16T06:19:43.323" v="230" actId="9405"/>
          <ac:inkMkLst>
            <pc:docMk/>
            <pc:sldMk cId="4193711428" sldId="272"/>
            <ac:inkMk id="19" creationId="{C6120199-A59E-921D-DF1E-B61E6E560189}"/>
          </ac:inkMkLst>
        </pc:inkChg>
        <pc:inkChg chg="add del">
          <ac:chgData name="Mäki, Miika S" userId="0607e178-1540-43e7-97f4-ff67750a6258" providerId="ADAL" clId="{04BE3CDA-4F37-41AA-8A3F-908D79469EF9}" dt="2025-10-16T06:20:35.309" v="236" actId="9405"/>
          <ac:inkMkLst>
            <pc:docMk/>
            <pc:sldMk cId="4193711428" sldId="272"/>
            <ac:inkMk id="20" creationId="{582651C8-BBEF-2F5B-A6DD-20E8365A4E9F}"/>
          </ac:inkMkLst>
        </pc:inkChg>
        <pc:inkChg chg="add">
          <ac:chgData name="Mäki, Miika S" userId="0607e178-1540-43e7-97f4-ff67750a6258" providerId="ADAL" clId="{04BE3CDA-4F37-41AA-8A3F-908D79469EF9}" dt="2025-10-16T06:20:37.303" v="237" actId="9405"/>
          <ac:inkMkLst>
            <pc:docMk/>
            <pc:sldMk cId="4193711428" sldId="272"/>
            <ac:inkMk id="21" creationId="{81E18008-C51F-0928-A8F7-898EDAFB7324}"/>
          </ac:inkMkLst>
        </pc:inkChg>
        <pc:inkChg chg="add del">
          <ac:chgData name="Mäki, Miika S" userId="0607e178-1540-43e7-97f4-ff67750a6258" providerId="ADAL" clId="{04BE3CDA-4F37-41AA-8A3F-908D79469EF9}" dt="2025-10-16T06:20:39.317" v="239" actId="9405"/>
          <ac:inkMkLst>
            <pc:docMk/>
            <pc:sldMk cId="4193711428" sldId="272"/>
            <ac:inkMk id="22" creationId="{57DE88C1-F002-5AD0-E0BF-FFA6609F5673}"/>
          </ac:inkMkLst>
        </pc:inkChg>
        <pc:inkChg chg="add del">
          <ac:chgData name="Mäki, Miika S" userId="0607e178-1540-43e7-97f4-ff67750a6258" providerId="ADAL" clId="{04BE3CDA-4F37-41AA-8A3F-908D79469EF9}" dt="2025-10-16T06:20:41.026" v="241" actId="9405"/>
          <ac:inkMkLst>
            <pc:docMk/>
            <pc:sldMk cId="4193711428" sldId="272"/>
            <ac:inkMk id="23" creationId="{3868230C-C4C3-73FC-C50C-D88CD98D41E4}"/>
          </ac:inkMkLst>
        </pc:inkChg>
        <pc:inkChg chg="add">
          <ac:chgData name="Mäki, Miika S" userId="0607e178-1540-43e7-97f4-ff67750a6258" providerId="ADAL" clId="{04BE3CDA-4F37-41AA-8A3F-908D79469EF9}" dt="2025-10-16T06:20:42.681" v="242" actId="9405"/>
          <ac:inkMkLst>
            <pc:docMk/>
            <pc:sldMk cId="4193711428" sldId="272"/>
            <ac:inkMk id="24" creationId="{732D3A73-E400-1F93-99CC-60907FB8E487}"/>
          </ac:inkMkLst>
        </pc:inkChg>
      </pc:sldChg>
      <pc:sldChg chg="addSp modSp new mod">
        <pc:chgData name="Mäki, Miika S" userId="0607e178-1540-43e7-97f4-ff67750a6258" providerId="ADAL" clId="{04BE3CDA-4F37-41AA-8A3F-908D79469EF9}" dt="2025-10-16T06:34:31.336" v="342" actId="1035"/>
        <pc:sldMkLst>
          <pc:docMk/>
          <pc:sldMk cId="1266295127" sldId="273"/>
        </pc:sldMkLst>
        <pc:picChg chg="add mod">
          <ac:chgData name="Mäki, Miika S" userId="0607e178-1540-43e7-97f4-ff67750a6258" providerId="ADAL" clId="{04BE3CDA-4F37-41AA-8A3F-908D79469EF9}" dt="2025-10-16T06:34:31.336" v="342" actId="1035"/>
          <ac:picMkLst>
            <pc:docMk/>
            <pc:sldMk cId="1266295127" sldId="273"/>
            <ac:picMk id="4" creationId="{EFF78A49-D688-58A2-FBAF-94E0C8E798D8}"/>
          </ac:picMkLst>
        </pc:picChg>
      </pc:sldChg>
      <pc:sldChg chg="addSp modSp new mod">
        <pc:chgData name="Mäki, Miika S" userId="0607e178-1540-43e7-97f4-ff67750a6258" providerId="ADAL" clId="{04BE3CDA-4F37-41AA-8A3F-908D79469EF9}" dt="2025-10-16T06:43:05.055" v="386" actId="1076"/>
        <pc:sldMkLst>
          <pc:docMk/>
          <pc:sldMk cId="550623684" sldId="274"/>
        </pc:sldMkLst>
        <pc:spChg chg="add mod">
          <ac:chgData name="Mäki, Miika S" userId="0607e178-1540-43e7-97f4-ff67750a6258" providerId="ADAL" clId="{04BE3CDA-4F37-41AA-8A3F-908D79469EF9}" dt="2025-10-16T06:43:05.055" v="386" actId="1076"/>
          <ac:spMkLst>
            <pc:docMk/>
            <pc:sldMk cId="550623684" sldId="274"/>
            <ac:spMk id="6" creationId="{FB6E7883-CB4D-545C-8CA9-AFD9FB3C9372}"/>
          </ac:spMkLst>
        </pc:spChg>
        <pc:picChg chg="add mod">
          <ac:chgData name="Mäki, Miika S" userId="0607e178-1540-43e7-97f4-ff67750a6258" providerId="ADAL" clId="{04BE3CDA-4F37-41AA-8A3F-908D79469EF9}" dt="2025-10-16T06:42:28.173" v="383" actId="14100"/>
          <ac:picMkLst>
            <pc:docMk/>
            <pc:sldMk cId="550623684" sldId="274"/>
            <ac:picMk id="4" creationId="{1F94D060-1F9B-F659-441F-FCDEBF4C9970}"/>
          </ac:picMkLst>
        </pc:picChg>
      </pc:sldChg>
      <pc:sldChg chg="addSp modSp new mod">
        <pc:chgData name="Mäki, Miika S" userId="0607e178-1540-43e7-97f4-ff67750a6258" providerId="ADAL" clId="{04BE3CDA-4F37-41AA-8A3F-908D79469EF9}" dt="2025-10-17T07:53:37.896" v="426" actId="962"/>
        <pc:sldMkLst>
          <pc:docMk/>
          <pc:sldMk cId="1187186245" sldId="275"/>
        </pc:sldMkLst>
        <pc:picChg chg="add mod">
          <ac:chgData name="Mäki, Miika S" userId="0607e178-1540-43e7-97f4-ff67750a6258" providerId="ADAL" clId="{04BE3CDA-4F37-41AA-8A3F-908D79469EF9}" dt="2025-10-17T07:53:37.896" v="426" actId="962"/>
          <ac:picMkLst>
            <pc:docMk/>
            <pc:sldMk cId="1187186245" sldId="275"/>
            <ac:picMk id="4" creationId="{EA64DEFE-07CD-5B8C-F6AB-B239FF191217}"/>
          </ac:picMkLst>
        </pc:picChg>
      </pc:sldChg>
      <pc:sldChg chg="new del ord">
        <pc:chgData name="Mäki, Miika S" userId="0607e178-1540-43e7-97f4-ff67750a6258" providerId="ADAL" clId="{04BE3CDA-4F37-41AA-8A3F-908D79469EF9}" dt="2025-10-16T06:45:34.800" v="391" actId="47"/>
        <pc:sldMkLst>
          <pc:docMk/>
          <pc:sldMk cId="1490444894" sldId="275"/>
        </pc:sldMkLst>
      </pc:sldChg>
    </pc:docChg>
  </pc:docChgLst>
  <pc:docChgLst>
    <pc:chgData name="Miika Mäki" userId="f16c848b-f18e-4499-850b-4cbe576d8339" providerId="ADAL" clId="{CB32CFD7-EACE-4CED-B2EA-C2DE5920D6B7}"/>
    <pc:docChg chg="undo custSel addSld delSld modSld sldOrd">
      <pc:chgData name="Miika Mäki" userId="f16c848b-f18e-4499-850b-4cbe576d8339" providerId="ADAL" clId="{CB32CFD7-EACE-4CED-B2EA-C2DE5920D6B7}" dt="2025-10-08T04:39:43.311" v="113" actId="47"/>
      <pc:docMkLst>
        <pc:docMk/>
      </pc:docMkLst>
      <pc:sldChg chg="del">
        <pc:chgData name="Miika Mäki" userId="f16c848b-f18e-4499-850b-4cbe576d8339" providerId="ADAL" clId="{CB32CFD7-EACE-4CED-B2EA-C2DE5920D6B7}" dt="2025-10-08T04:37:25.576" v="77" actId="47"/>
        <pc:sldMkLst>
          <pc:docMk/>
          <pc:sldMk cId="191714609" sldId="258"/>
        </pc:sldMkLst>
      </pc:sldChg>
      <pc:sldChg chg="del">
        <pc:chgData name="Miika Mäki" userId="f16c848b-f18e-4499-850b-4cbe576d8339" providerId="ADAL" clId="{CB32CFD7-EACE-4CED-B2EA-C2DE5920D6B7}" dt="2025-10-08T04:39:43.311" v="113" actId="47"/>
        <pc:sldMkLst>
          <pc:docMk/>
          <pc:sldMk cId="3978452923" sldId="259"/>
        </pc:sldMkLst>
      </pc:sldChg>
      <pc:sldChg chg="addSp delSp modSp new mod ord">
        <pc:chgData name="Miika Mäki" userId="f16c848b-f18e-4499-850b-4cbe576d8339" providerId="ADAL" clId="{CB32CFD7-EACE-4CED-B2EA-C2DE5920D6B7}" dt="2025-10-08T04:10:24.099" v="8" actId="21"/>
        <pc:sldMkLst>
          <pc:docMk/>
          <pc:sldMk cId="119904149" sldId="260"/>
        </pc:sldMkLst>
        <pc:picChg chg="add mod">
          <ac:chgData name="Miika Mäki" userId="f16c848b-f18e-4499-850b-4cbe576d8339" providerId="ADAL" clId="{CB32CFD7-EACE-4CED-B2EA-C2DE5920D6B7}" dt="2025-10-08T04:08:59.833" v="4" actId="14100"/>
          <ac:picMkLst>
            <pc:docMk/>
            <pc:sldMk cId="119904149" sldId="260"/>
            <ac:picMk id="4" creationId="{ACCC092A-5717-2505-D846-CB0291A98F0A}"/>
          </ac:picMkLst>
        </pc:picChg>
      </pc:sldChg>
      <pc:sldChg chg="addSp modSp new mod">
        <pc:chgData name="Miika Mäki" userId="f16c848b-f18e-4499-850b-4cbe576d8339" providerId="ADAL" clId="{CB32CFD7-EACE-4CED-B2EA-C2DE5920D6B7}" dt="2025-10-08T04:10:43.812" v="12" actId="14100"/>
        <pc:sldMkLst>
          <pc:docMk/>
          <pc:sldMk cId="2346947704" sldId="261"/>
        </pc:sldMkLst>
        <pc:picChg chg="add mod">
          <ac:chgData name="Miika Mäki" userId="f16c848b-f18e-4499-850b-4cbe576d8339" providerId="ADAL" clId="{CB32CFD7-EACE-4CED-B2EA-C2DE5920D6B7}" dt="2025-10-08T04:10:43.812" v="12" actId="14100"/>
          <ac:picMkLst>
            <pc:docMk/>
            <pc:sldMk cId="2346947704" sldId="261"/>
            <ac:picMk id="6" creationId="{A2D4E6AE-C6A3-DF45-D842-E871E6B87D57}"/>
          </ac:picMkLst>
        </pc:picChg>
      </pc:sldChg>
      <pc:sldChg chg="new del">
        <pc:chgData name="Miika Mäki" userId="f16c848b-f18e-4499-850b-4cbe576d8339" providerId="ADAL" clId="{CB32CFD7-EACE-4CED-B2EA-C2DE5920D6B7}" dt="2025-10-08T04:11:55.468" v="14" actId="47"/>
        <pc:sldMkLst>
          <pc:docMk/>
          <pc:sldMk cId="62988192" sldId="262"/>
        </pc:sldMkLst>
      </pc:sldChg>
      <pc:sldChg chg="addSp modSp new mod ord modClrScheme chgLayout">
        <pc:chgData name="Miika Mäki" userId="f16c848b-f18e-4499-850b-4cbe576d8339" providerId="ADAL" clId="{CB32CFD7-EACE-4CED-B2EA-C2DE5920D6B7}" dt="2025-10-08T04:33:59.552" v="54" actId="20577"/>
        <pc:sldMkLst>
          <pc:docMk/>
          <pc:sldMk cId="381875563" sldId="262"/>
        </pc:sldMkLst>
        <pc:spChg chg="mod ord">
          <ac:chgData name="Miika Mäki" userId="f16c848b-f18e-4499-850b-4cbe576d8339" providerId="ADAL" clId="{CB32CFD7-EACE-4CED-B2EA-C2DE5920D6B7}" dt="2025-10-08T04:33:49.959" v="36" actId="26606"/>
          <ac:spMkLst>
            <pc:docMk/>
            <pc:sldMk cId="381875563" sldId="262"/>
            <ac:spMk id="2" creationId="{322D20F3-CD09-F926-CB10-3D377EE7E614}"/>
          </ac:spMkLst>
        </pc:spChg>
        <pc:spChg chg="add mod">
          <ac:chgData name="Miika Mäki" userId="f16c848b-f18e-4499-850b-4cbe576d8339" providerId="ADAL" clId="{CB32CFD7-EACE-4CED-B2EA-C2DE5920D6B7}" dt="2025-10-08T04:33:59.552" v="54" actId="20577"/>
          <ac:spMkLst>
            <pc:docMk/>
            <pc:sldMk cId="381875563" sldId="262"/>
            <ac:spMk id="9" creationId="{87607E2C-231F-2983-D166-6F4EC8A87D43}"/>
          </ac:spMkLst>
        </pc:spChg>
        <pc:spChg chg="add mod">
          <ac:chgData name="Miika Mäki" userId="f16c848b-f18e-4499-850b-4cbe576d8339" providerId="ADAL" clId="{CB32CFD7-EACE-4CED-B2EA-C2DE5920D6B7}" dt="2025-10-08T04:33:49.959" v="36" actId="26606"/>
          <ac:spMkLst>
            <pc:docMk/>
            <pc:sldMk cId="381875563" sldId="262"/>
            <ac:spMk id="11" creationId="{05031969-4DB2-FCD3-D413-4AC8AB1E6C1B}"/>
          </ac:spMkLst>
        </pc:spChg>
        <pc:picChg chg="add mod">
          <ac:chgData name="Miika Mäki" userId="f16c848b-f18e-4499-850b-4cbe576d8339" providerId="ADAL" clId="{CB32CFD7-EACE-4CED-B2EA-C2DE5920D6B7}" dt="2025-10-08T04:33:49.959" v="36" actId="26606"/>
          <ac:picMkLst>
            <pc:docMk/>
            <pc:sldMk cId="381875563" sldId="262"/>
            <ac:picMk id="4" creationId="{4337C2F9-8B56-D4B5-6906-2CCB890B3FDD}"/>
          </ac:picMkLst>
        </pc:picChg>
      </pc:sldChg>
      <pc:sldChg chg="addSp modSp new mod">
        <pc:chgData name="Miika Mäki" userId="f16c848b-f18e-4499-850b-4cbe576d8339" providerId="ADAL" clId="{CB32CFD7-EACE-4CED-B2EA-C2DE5920D6B7}" dt="2025-10-08T04:16:41.741" v="20" actId="14100"/>
        <pc:sldMkLst>
          <pc:docMk/>
          <pc:sldMk cId="3742959466" sldId="263"/>
        </pc:sldMkLst>
        <pc:picChg chg="add mod">
          <ac:chgData name="Miika Mäki" userId="f16c848b-f18e-4499-850b-4cbe576d8339" providerId="ADAL" clId="{CB32CFD7-EACE-4CED-B2EA-C2DE5920D6B7}" dt="2025-10-08T04:16:41.741" v="20" actId="14100"/>
          <ac:picMkLst>
            <pc:docMk/>
            <pc:sldMk cId="3742959466" sldId="263"/>
            <ac:picMk id="4" creationId="{7B0B211B-437A-453F-FD88-FB10DDFEA99C}"/>
          </ac:picMkLst>
        </pc:picChg>
      </pc:sldChg>
      <pc:sldChg chg="addSp delSp modSp new mod">
        <pc:chgData name="Miika Mäki" userId="f16c848b-f18e-4499-850b-4cbe576d8339" providerId="ADAL" clId="{CB32CFD7-EACE-4CED-B2EA-C2DE5920D6B7}" dt="2025-10-08T04:37:18.895" v="76" actId="20577"/>
        <pc:sldMkLst>
          <pc:docMk/>
          <pc:sldMk cId="2316063948" sldId="264"/>
        </pc:sldMkLst>
        <pc:spChg chg="mod">
          <ac:chgData name="Miika Mäki" userId="f16c848b-f18e-4499-850b-4cbe576d8339" providerId="ADAL" clId="{CB32CFD7-EACE-4CED-B2EA-C2DE5920D6B7}" dt="2025-10-08T04:37:18.895" v="76" actId="20577"/>
          <ac:spMkLst>
            <pc:docMk/>
            <pc:sldMk cId="2316063948" sldId="264"/>
            <ac:spMk id="3" creationId="{C338D4B0-47AF-EE0B-83DB-D1CCEB33AC5F}"/>
          </ac:spMkLst>
        </pc:spChg>
        <pc:picChg chg="add mod">
          <ac:chgData name="Miika Mäki" userId="f16c848b-f18e-4499-850b-4cbe576d8339" providerId="ADAL" clId="{CB32CFD7-EACE-4CED-B2EA-C2DE5920D6B7}" dt="2025-10-08T04:35:10.550" v="68" actId="14826"/>
          <ac:picMkLst>
            <pc:docMk/>
            <pc:sldMk cId="2316063948" sldId="264"/>
            <ac:picMk id="7" creationId="{8A213882-3A94-25BF-1924-F30A63EFAEC8}"/>
          </ac:picMkLst>
        </pc:picChg>
      </pc:sldChg>
      <pc:sldChg chg="modSp new mod">
        <pc:chgData name="Miika Mäki" userId="f16c848b-f18e-4499-850b-4cbe576d8339" providerId="ADAL" clId="{CB32CFD7-EACE-4CED-B2EA-C2DE5920D6B7}" dt="2025-10-08T04:34:25.751" v="67" actId="20577"/>
        <pc:sldMkLst>
          <pc:docMk/>
          <pc:sldMk cId="3593839336" sldId="265"/>
        </pc:sldMkLst>
        <pc:spChg chg="mod">
          <ac:chgData name="Miika Mäki" userId="f16c848b-f18e-4499-850b-4cbe576d8339" providerId="ADAL" clId="{CB32CFD7-EACE-4CED-B2EA-C2DE5920D6B7}" dt="2025-10-08T04:34:25.751" v="67" actId="20577"/>
          <ac:spMkLst>
            <pc:docMk/>
            <pc:sldMk cId="3593839336" sldId="265"/>
            <ac:spMk id="3" creationId="{9CF725A4-175F-A1D5-FE1E-471BAC1118CA}"/>
          </ac:spMkLst>
        </pc:spChg>
      </pc:sldChg>
      <pc:sldChg chg="addSp delSp modSp new mod modClrScheme chgLayout modNotesTx">
        <pc:chgData name="Miika Mäki" userId="f16c848b-f18e-4499-850b-4cbe576d8339" providerId="ADAL" clId="{CB32CFD7-EACE-4CED-B2EA-C2DE5920D6B7}" dt="2025-10-08T04:39:39.394" v="112" actId="20577"/>
        <pc:sldMkLst>
          <pc:docMk/>
          <pc:sldMk cId="2547852261" sldId="266"/>
        </pc:sldMkLst>
        <pc:spChg chg="mod ord">
          <ac:chgData name="Miika Mäki" userId="f16c848b-f18e-4499-850b-4cbe576d8339" providerId="ADAL" clId="{CB32CFD7-EACE-4CED-B2EA-C2DE5920D6B7}" dt="2025-10-08T04:38:31.518" v="81" actId="26606"/>
          <ac:spMkLst>
            <pc:docMk/>
            <pc:sldMk cId="2547852261" sldId="266"/>
            <ac:spMk id="2" creationId="{0D9E9792-6AAC-C892-EEC6-02D9BEFB44B7}"/>
          </ac:spMkLst>
        </pc:spChg>
        <pc:picChg chg="add mod">
          <ac:chgData name="Miika Mäki" userId="f16c848b-f18e-4499-850b-4cbe576d8339" providerId="ADAL" clId="{CB32CFD7-EACE-4CED-B2EA-C2DE5920D6B7}" dt="2025-10-08T04:38:38.319" v="83" actId="14100"/>
          <ac:picMkLst>
            <pc:docMk/>
            <pc:sldMk cId="2547852261" sldId="266"/>
            <ac:picMk id="4" creationId="{44040DA0-CF45-ED21-1FA2-E09080EEC8E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DEBEE2-912F-480E-9C05-4E31D92225DD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4:07:17.13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3133 98 24575,'-364'0'-17,"-424"1"-949,577 2-55,-264 39 0,383-27 995,0 4-1,1 4 1,2 3-1,1 5 1,-114 55 0,145-56 24,1 2 1,1 3-1,2 2 1,-65 58 0,91-69-9,1 0 1,2 2 0,0 1 0,2 1-1,1 0 1,2 2 0,1 0 0,1 2 0,-12 35-1,11-14 10,3 1 0,2 0 0,3 1 0,-4 60 0,10-28 0,12 173 0,0-197 0,1-1 0,36 118 1,-30-137-140,2 0 1,2-2-1,2 0 1,48 73-1,-14-42 178,2-2 0,4-3 0,134 116 0,-70-84-481,207 127 0,41-18-541,-64-60-249,473 160 0,-480-215 450,551 96 0,-602-155 536,415 5 0,-484-44-78,-1-8 0,0-8 0,188-44 0,-259 36 180,-1-4 1,167-73-1,-213 75 236,-1-3-1,-2-2 0,-1-4 1,-2-1-1,74-68 1,-107 84 151,-2 0 0,0-2 0,-1 0-1,33-55 1,-42 57-42,0 0-1,-2-2 1,0 1 0,-2-1-1,0 0 1,4-36-1,-7 26-179,-2 0-1,-2 1 1,-1-1 0,-1 0-1,-3 0 1,0 1-1,-17-59 1,2 30 19,-3 0-1,-4 1 1,-37-67 0,-85-118 600,37 90-735,-7 4-1,-7 6 0,-208-192 0,169 197 96,-7 7 0,-5 7 0,-224-120 0,202 141 0,-4 9 0,-414-137 0,377 169 0,-1 11 0,-357-35 0,-335 44 0,7 53 0,654 0 0,72 2 164,-9 10 827,170-11-2153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16:19.92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2441 24 24575,'-28'-5'0,"10"1"0,-61-5 0,-138 3 0,139 7 0,-93 1 0,-332 48 0,484-47 0,1 0 0,1 2 0,-1 0 0,1 0 0,0 2 0,-23 11 0,-143 70 0,7-4 0,108-42 0,-67 55 0,92-65 0,12-9 0,1 3 0,1 0 0,1 2 0,2 1 0,0 1 0,2 1 0,2 2 0,-21 37 0,-39 92 0,-43 72 0,62-124 0,52-88 0,1 0 0,2 0 0,-9 30 0,5 27 0,7-43 0,3-15 0,1 1 0,0 0 0,2-1 0,1 1 0,0 0 0,2-1 0,0 1 0,9 24 0,0-11 0,0 0 0,2-1 0,2-1 0,21 31 0,1-9 0,2-2 0,2-1 0,73 66 0,-88-92 0,1 0 0,2-2 0,0-1 0,2-2 0,0-1 0,1-1 0,1-2 0,41 13 0,0-6-14,2-5-1,119 16 1,164-3-584,-210-21 388,730 27-1007,1-35-1,-426-26 1259,-356 11-109,0-5 0,142-44-1,-122 21-109,-2-5 0,-1-6 0,-3-4-1,-3-5 1,138-99 0,-196 120 224,10-6 399,87-81-1,-137 113-229,0-2 0,-1 1 0,-1-2 0,17-29 0,24-69 991,-45 97-956,1 0 0,1 0-1,1 1 1,20-26 0,53-50-196,-75 84-54,0 0 0,-1 0 0,0-1 0,-1-1 0,0 1 0,7-15 0,-10 18 0,-1 0 0,0 0 0,-1 0 0,1 0 0,-1 0 0,0 0 0,-1-1 0,1 1 0,-1 0 0,0-1 0,-1 1 0,0 0 0,-1-7 0,-2 1 0,-1 0 0,0 0 0,-1 0 0,0 1 0,0 0 0,-1 0 0,-1 0 0,0 1 0,-11-10 0,-32-36-2,-2 3 1,-63-48-1,-128-82-721,-93-46 564,256 183 164,-1 3-1,-125-47 0,-4 24-168,-42 6-1207,-424-46 0,-273 55 575,-104 84-2062,700-14 3086,301-17-313,19-1-816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33:02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2151 155 24575,'-18'-1'0,"0"-1"0,0-1 0,0-1 0,-28-10 0,29 9 0,-328-77 0,179 57 0,89 16 0,-80-1 0,-81 11 0,91 1 0,116-2 0,-147 7 0,155-5 0,1 2 0,0 1 0,0 0 0,0 2 0,-38 16 0,24-6 0,-69 37 0,-45 44 0,131-83 0,0 1 0,1 0 0,2 1 0,-1 1 0,-19 29 0,23-24 0,0 0 0,2 1 0,1 1 0,1 0 0,-11 49 0,14-38 0,1 0 0,3 0 0,2 62 0,1-61 0,0-19 0,0-1 0,1 1 0,1 0 0,1-1 0,1 1 0,0-1 0,1 0 0,1-1 0,0 0 0,1 0 0,1 0 0,1-1 0,0 0 0,1-1 0,0 0 0,16 14 0,7 1 0,0-2 0,55 33 0,82 35 0,-124-71 0,34 20 0,136 51 0,-173-83 0,1-2 0,0-2 0,53 3 0,-74-9 0,345 15 0,-213-14 0,33 11 0,35 0 0,-158-13 0,185-3 0,-108-14 0,-59 4 0,18 1 0,254-35 0,-199 7 0,-126 29 0,0-2 0,38-21 0,54-38 0,-72 41 0,-19 13 0,51-19 0,9-4 0,-78 32 0,-1 0 0,0 0 0,0-1 0,17-16 0,-25 19 0,-1 1 0,0 0 0,0-1 0,0 0 0,-1 0 0,0 0 0,0 0 0,0 0 0,1-8 0,14-60 0,-18 72 0,6-43 0,-2-1 0,-1 1 0,-8-83 0,3 109 0,-1 0 0,0-1 0,-2 1 0,0 0 0,-1 1 0,-1 0 0,-1 0 0,0 0 0,-12-18 0,3 12 0,0 0 0,-2 1 0,0 1 0,-2 0 0,-31-25 0,-10 0 0,-125-71 0,164 105 0,0 2 0,-2 0 0,1 2 0,-1 0 0,-51-9 0,29 11 0,0 2 0,-68 2 0,-1112 6-117,848-4-1131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19:18.3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636 246 24575,'-1'23'0,"-2"-1"0,-1 1 0,0-1 0,-10 28 0,4-15 0,-21 70 0,-10 42 0,30-97 0,-39 148 0,-54 196 0,65-183 0,-20 100 0,17-143 0,-24 122 0,30-62 0,13-94 0,-7 68 0,13-71 0,-2 50 0,5-11 0,1-6 0,9 445 0,5-353 0,-1 1579 0,46-1270 0,0-44 0,-46 92 0,-2-252 0,1-223 0,3 161 0,4-228 0,18 84 0,-6-48 0,-4 108 0,-13-156 0,2-1 0,19 105 0,-9-96 0,5 79 0,-15-115 0,21 100 0,-10-67 0,42 168 0,-18-122 0,5 15 0,-43-121 0,7 26 0,2-1 0,0 0 0,2 0 0,25 47 0,-27-61 0,2 5 0,1-1 0,1 0 0,1 0 0,1-2 0,19 20 0,-29-34 0,1 1 0,0 0 0,0-1 0,0 0 0,1-1 0,-1 1 0,1-1 0,0-1 0,-1 1 0,1-1 0,0 0 0,0-1 0,0 1 0,9-2 0,7 0 0,0-2 0,43-10 0,-1-7 0,0-3 0,71-36 0,-46 19 0,-60 26 0,-1-1 0,0-1 0,-1-2 0,-1-1 0,-1-1 0,-1-1 0,34-37 0,-26 25 0,-2 2 0,-1-1 0,-2-1 0,29-44 0,-51 66 0,156-278 0,-111 144 0,-39 105 0,2 0 0,30-61 0,-13 43 0,-3-1 0,38-116 0,10-99 0,-31 102 0,-43 167 0,112-387 0,32-209 0,-86 358 0,5-22 0,0-101 0,-36 207 0,12-273 0,3-236 0,-40 623 0,1-20 0,12-102 0,7 7 0,3-186 0,-12 107 0,1-17 0,-1-18 0,0-5 0,9-72 0,-8 246 0,-7 54 0,2-59 0,-10-332 0,-3 215 0,2-446 0,-2 608 0,-4 0 0,-25-117 0,23 132 0,-2-55 0,7 58 0,-16-79 0,-73-293 0,71 348 0,-3 1 0,-52-105 0,23 56 0,39 87 0,-1 1 0,-34-51 0,27 55 0,0 2 0,-45-39 0,28 28 0,27 24 0,-9-8 0,0 0 0,-1 1 0,-1 1 0,-39-23 0,47 35 0,-1 0 0,0 2 0,1-1 0,-25-2 0,-2-1 0,5 1 0,-1 1 0,-51 0 0,-78 7 0,66 1 0,-298-2 0,374 2 0,1 0 0,-1 2 0,1 1 0,0 0 0,0 2 0,-39 17 0,-18 4 16,41-15-706,-59 28-1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19:43.3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2631 274 24575,'-49'-14'0,"-1"2"0,-83-9 0,-337 6 0,398 16 0,47-1 0,0 2 0,-1 0 0,1 2 0,0 1 0,1 1 0,-35 12 0,26-5 0,-66 28 0,87-35 0,1 0 0,1 1 0,-1 0 0,1 1 0,0 1 0,-12 12 0,-3 6 0,-1-1 0,-49 38 0,40-36 0,1 1 0,1 2 0,2 1 0,1 1 0,-26 39 0,44-55 0,1 1 0,1 1 0,1 0 0,-12 34 0,-17 84 0,4-13 0,8-55 0,-68 129 0,73-156 0,3 0 0,-21 71 0,-10 93 0,-61 379 0,90-422 0,-15 73 0,-15 23 0,14 171 0,36 31 0,1-201 0,-5-166 0,-23 126 0,-3 65 0,29-128 0,-9 152 0,-15-11 0,-10 93 0,26-300 0,2-19 0,-26 116 0,12-102 0,-16 134 0,-8 234 0,22-153 0,1-2 0,-8-89 0,8-58 0,-21 432 0,43-304 0,-10 323 0,-8 479 0,18-1071 0,3 39 0,2-1 0,2 1 0,19 66 0,-2-11 0,-10-43 0,38 100 0,41 54 0,-27-64 0,-32-72 0,65 113 0,-37-93 0,119 143 0,-154-212 0,61 53 0,-69-68 0,2-1 0,0-1 0,0-1 0,35 15 0,-3-7 0,1-2 0,1-2 0,1-3 0,72 9 0,-13-13 0,175-8 0,-157-4 0,-85 1 0,0-1 0,0-3 0,0-2 0,90-25 0,-21-8 0,166-81 0,-229 91 0,-1-3 0,80-65 0,28-19 0,69-47 0,-183 125 0,-1-2 0,66-75 0,67-107 0,-178 222 0,190-281 0,-23-16 0,-108 194 0,17-33 0,-16 17 0,137-271 0,-20-8 0,-42 19 0,-67 180 0,-33 100 0,-5-1 0,28-159 0,-37 54 0,14-78 0,28-7 0,-6 3 0,48-291 0,-68 304 0,46-412 0,22-35 0,64-292 0,-73 532 0,-80 392 0,8-146 0,-21 190 0,13-352 0,-18-1 0,-1 154 0,3 74 0,-3-186 0,-2 300 0,-14-75 0,-21-53 0,34 162 0,-24-88 0,-46-115 0,-62-100 0,94 234 0,-92-144 0,121 218 0,0 0 0,-1 2 0,-1-1 0,0 2 0,-36-26 0,-101-55 0,109 71 0,26 14 0,-3-2 0,-1 0 0,0 2 0,0 0 0,-42-12 0,-27-1 0,-61-13 0,33 19 0,0 5 0,-121 2 0,-312 13 0,487 2 0,1 3 0,-95 21 0,44-6 0,-43 4 0,-186 34 0,-119 44 0,398-91-69,-25 7 244,82-17-338,0 0-1,0 0 1,1 0-1,-1 1 1,1 0-1,0 1 1,0 0-1,-9 8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20:37.3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24575,'30'1'0,"-1"-2"0,0-2 0,30-5 0,-13-1 0,0 3 0,47 0 0,96 7 0,-82 0 0,106-2 0,202 3 0,-258 13 0,37 1 0,407-18-1365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06:20:42.6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24575,'306'5'0,"-4"25"0,86 23 0,-247-35 0,120 23 0,133-7 0,-204-21 0,177 6 0,32-21-1365,-366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21C386-28B7-45C1-B2F1-573A3A26E1C5}" type="datetime1">
              <a:rPr lang="fi-FI" smtClean="0"/>
              <a:t>17.10.2025</a:t>
            </a:fld>
            <a:endParaRPr lang="en-US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"/>
              <a:t>Muokkaa tekstin perustyylejä napsauttamalla</a:t>
            </a:r>
            <a:endParaRPr lang="en-US"/>
          </a:p>
          <a:p>
            <a:pPr lvl="1" rtl="0"/>
            <a:r>
              <a:rPr lang="fi"/>
              <a:t>Toinen taso</a:t>
            </a:r>
          </a:p>
          <a:p>
            <a:pPr lvl="2" rtl="0"/>
            <a:r>
              <a:rPr lang="fi"/>
              <a:t>Kolmas taso</a:t>
            </a:r>
          </a:p>
          <a:p>
            <a:pPr lvl="3" rtl="0"/>
            <a:r>
              <a:rPr lang="fi"/>
              <a:t>Neljäs taso</a:t>
            </a:r>
          </a:p>
          <a:p>
            <a:pPr lvl="4" rtl="0"/>
            <a:r>
              <a:rPr lang="fi"/>
              <a:t>Viides taso</a:t>
            </a:r>
            <a:endParaRPr lang="en-US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921C386-28B7-45C1-B2F1-573A3A26E1C5}" type="datetime1">
              <a:rPr lang="fi-FI" smtClean="0"/>
              <a:t>17.10.2025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6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Why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, </a:t>
            </a:r>
            <a:r>
              <a:rPr lang="fi-FI" dirty="0" err="1"/>
              <a:t>you</a:t>
            </a:r>
            <a:r>
              <a:rPr lang="fi-FI" dirty="0"/>
              <a:t>, </a:t>
            </a:r>
            <a:r>
              <a:rPr lang="fi-FI" dirty="0" err="1"/>
              <a:t>know</a:t>
            </a:r>
            <a:r>
              <a:rPr lang="fi-FI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921C386-28B7-45C1-B2F1-573A3A26E1C5}" type="datetime1">
              <a:rPr lang="fi-FI" smtClean="0"/>
              <a:t>17.10.2025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i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33519F-843D-4D32-BA64-656BC6AC4DA3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untainen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41986F-AC63-4C6C-A83D-BE731401382C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untainen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orakulmi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Pystysuuntainen otsikko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ystysuuntaise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98A873-79C9-43D8-B793-398293F8F7CF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03801-F711-40F9-9B56-77FBC145414B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i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CD3DFB-A4C7-4CEC-AB9B-66D7594D9109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n numeron paikkamerkki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tsikk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D4FFD-250F-42DE-8618-6D33D0945576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9" name="Alatunnisteen paikkamerkki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n numeron paikkamerkki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6A7F96-E146-44FA-9181-EADF068C161D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11" name="Alatunnisteen paikkamerkki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n numeron paikkamerkki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äivämäärän paikkamerkki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BC3B49-041D-4B38-8CBE-140F67F1C3C3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7" name="Alatunnisteen paikkamerkki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n numeron paikkamerkki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orakulmi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81DDB612-6900-4DF6-9D0F-3D8EC5067B5D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3" name="Kuvan paikkamerkki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99058F8-0286-4E06-8D9E-02EE5CB85371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i-FI"/>
          </a:p>
        </p:txBody>
      </p:sp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i"/>
              <a:t>Muokkaa otsikon perustyyliä napsauttamalla</a:t>
            </a:r>
            <a:endParaRPr lang="en-US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i"/>
              <a:t>Muokkaa tekstin perustyylejä napsauttamalla</a:t>
            </a:r>
          </a:p>
          <a:p>
            <a:pPr lvl="1" rtl="0"/>
            <a:r>
              <a:rPr lang="fi"/>
              <a:t>Toinen taso</a:t>
            </a:r>
          </a:p>
          <a:p>
            <a:pPr lvl="2" rtl="0"/>
            <a:r>
              <a:rPr lang="fi"/>
              <a:t>Kolmas taso</a:t>
            </a:r>
          </a:p>
          <a:p>
            <a:pPr lvl="3" rtl="0"/>
            <a:r>
              <a:rPr lang="fi"/>
              <a:t>Neljäs taso</a:t>
            </a:r>
          </a:p>
          <a:p>
            <a:pPr lvl="4" rtl="0"/>
            <a:r>
              <a:rPr lang="fi"/>
              <a:t>Viides taso</a:t>
            </a:r>
            <a:endParaRPr lang="en-US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E6343564-1337-43E5-904A-A7BD9FFE90C2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2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customXml" Target="../ink/ink5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Arrow in a bulls ey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974" b="18768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8515"/>
            <a:ext cx="12191985" cy="743682"/>
          </a:xfrm>
        </p:spPr>
        <p:txBody>
          <a:bodyPr rtlCol="0" anchor="b">
            <a:normAutofit fontScale="90000"/>
          </a:bodyPr>
          <a:lstStyle/>
          <a:p>
            <a:r>
              <a:rPr lang="en-US" dirty="0"/>
              <a:t>Only for you </a:t>
            </a:r>
            <a:br>
              <a:rPr lang="en-US" dirty="0"/>
            </a:br>
            <a:r>
              <a:rPr lang="en-US" dirty="0"/>
              <a:t>- relevant board game suggestions from BoardGameGeek.com</a:t>
            </a:r>
            <a:endParaRPr lang="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817" y="6019800"/>
            <a:ext cx="10113264" cy="609600"/>
          </a:xfrm>
        </p:spPr>
        <p:txBody>
          <a:bodyPr rtlCol="0">
            <a:normAutofit/>
          </a:bodyPr>
          <a:lstStyle/>
          <a:p>
            <a:r>
              <a:rPr lang="fi-FI" dirty="0"/>
              <a:t>Sanni </a:t>
            </a:r>
            <a:r>
              <a:rPr lang="fi-FI" dirty="0" err="1"/>
              <a:t>Isokirmo</a:t>
            </a:r>
            <a:r>
              <a:rPr lang="fi-FI" dirty="0"/>
              <a:t>, Ahti Katiska, Miika Mäki</a:t>
            </a:r>
            <a:endParaRPr lang="fi" dirty="0"/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47620E38-54B6-A296-5206-FD16C929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399058F8-0286-4E06-8D9E-02EE5CB85371}" type="datetime1">
              <a:rPr lang="fi-FI" smtClean="0"/>
              <a:pPr rtl="0">
                <a:spcAft>
                  <a:spcPts val="600"/>
                </a:spcAft>
              </a:pPr>
              <a:t>17.10.2025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3B9E5-AAA8-E2D7-E91C-07AFC304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ADE9D-BBB4-9329-E909-A785E25C9D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" y="1"/>
            <a:ext cx="12788211" cy="73118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8045D4-C972-328A-6DC5-8F3C25AD5668}"/>
                  </a:ext>
                </a:extLst>
              </p14:cNvPr>
              <p14:cNvContentPartPr/>
              <p14:nvPr/>
            </p14:nvContentPartPr>
            <p14:xfrm>
              <a:off x="7716665" y="1262196"/>
              <a:ext cx="2035440" cy="91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8045D4-C972-328A-6DC5-8F3C25AD56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53665" y="1199196"/>
                <a:ext cx="2161080" cy="10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6C7DAD-F56E-23E6-EC46-96B8ABEDC6DA}"/>
                  </a:ext>
                </a:extLst>
              </p14:cNvPr>
              <p14:cNvContentPartPr/>
              <p14:nvPr/>
            </p14:nvContentPartPr>
            <p14:xfrm>
              <a:off x="5354246" y="662777"/>
              <a:ext cx="1374480" cy="55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6C7DAD-F56E-23E6-EC46-96B8ABEDC6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8606" y="626777"/>
                <a:ext cx="1446120" cy="62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12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EDA21-D7CF-1A1C-535A-ACB9F669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537D7-3821-040E-57B8-82860704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112B1-14BF-19FD-B275-84A00F404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08" y="46037"/>
            <a:ext cx="18766966" cy="107302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F8DAC7-91E7-6AEA-A5DD-196534DF50C0}"/>
                  </a:ext>
                </a:extLst>
              </p14:cNvPr>
              <p14:cNvContentPartPr/>
              <p14:nvPr/>
            </p14:nvContentPartPr>
            <p14:xfrm>
              <a:off x="53931" y="2316771"/>
              <a:ext cx="1035720" cy="3891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F8DAC7-91E7-6AEA-A5DD-196534DF50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91" y="2281131"/>
                <a:ext cx="1107360" cy="39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6120199-A59E-921D-DF1E-B61E6E560189}"/>
                  </a:ext>
                </a:extLst>
              </p14:cNvPr>
              <p14:cNvContentPartPr/>
              <p14:nvPr/>
            </p14:nvContentPartPr>
            <p14:xfrm>
              <a:off x="9318171" y="1751571"/>
              <a:ext cx="2036880" cy="4476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6120199-A59E-921D-DF1E-B61E6E5601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2531" y="1715571"/>
                <a:ext cx="2108520" cy="45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E18008-C51F-0928-A8F7-898EDAFB7324}"/>
                  </a:ext>
                </a:extLst>
              </p14:cNvPr>
              <p14:cNvContentPartPr/>
              <p14:nvPr/>
            </p14:nvContentPartPr>
            <p14:xfrm>
              <a:off x="1252011" y="3819771"/>
              <a:ext cx="794880" cy="12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E18008-C51F-0928-A8F7-898EDAFB73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6011" y="3784131"/>
                <a:ext cx="8665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32D3A73-E400-1F93-99CC-60907FB8E487}"/>
                  </a:ext>
                </a:extLst>
              </p14:cNvPr>
              <p14:cNvContentPartPr/>
              <p14:nvPr/>
            </p14:nvContentPartPr>
            <p14:xfrm>
              <a:off x="1186491" y="6443811"/>
              <a:ext cx="1001520" cy="77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32D3A73-E400-1F93-99CC-60907FB8E48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0491" y="6408171"/>
                <a:ext cx="1073160" cy="14868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Graphic 25" descr="Right pointing backhand index with solid fill">
            <a:extLst>
              <a:ext uri="{FF2B5EF4-FFF2-40B4-BE49-F238E27FC236}">
                <a16:creationId xmlns:a16="http://schemas.microsoft.com/office/drawing/2014/main" id="{93FEEEE7-F85A-00E1-D481-7D08BDA1FB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1459934" y="3049880"/>
            <a:ext cx="1879621" cy="1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2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2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D0BFB-D1B9-7FDC-0F9B-0C70800F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78A49-D688-58A2-FBAF-94E0C8E7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197" y="-29425"/>
            <a:ext cx="12667652" cy="65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9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E9792-6AAC-C892-EEC6-02D9BEFB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44040DA0-CF45-ED21-1FA2-E09080EEC8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241217" cy="74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5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Black chess pieces with red queen">
            <a:extLst>
              <a:ext uri="{FF2B5EF4-FFF2-40B4-BE49-F238E27FC236}">
                <a16:creationId xmlns:a16="http://schemas.microsoft.com/office/drawing/2014/main" id="{8A213882-3A94-25BF-1924-F30A63EFAE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864" b="21864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38D4B0-47AF-EE0B-83DB-D1CCEB33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52" y="5715000"/>
            <a:ext cx="10113645" cy="743682"/>
          </a:xfrm>
        </p:spPr>
        <p:txBody>
          <a:bodyPr/>
          <a:lstStyle/>
          <a:p>
            <a:pPr algn="ctr"/>
            <a:r>
              <a:rPr lang="fi-FI" dirty="0" err="1"/>
              <a:t>Game</a:t>
            </a:r>
            <a:r>
              <a:rPr lang="fi-FI" dirty="0"/>
              <a:t> on!</a:t>
            </a:r>
            <a:br>
              <a:rPr lang="fi-FI" dirty="0"/>
            </a:br>
            <a:br>
              <a:rPr lang="fi-FI" dirty="0"/>
            </a:br>
            <a:r>
              <a:rPr lang="fi-FI" dirty="0"/>
              <a:t>bit.ly/</a:t>
            </a:r>
            <a:r>
              <a:rPr lang="fi-FI" dirty="0" err="1"/>
              <a:t>board_game_geek</a:t>
            </a:r>
            <a:endParaRPr lang="fi-F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7F3A-FBFA-25D7-AFF2-8705564F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8884921" cy="609600"/>
          </a:xfrm>
        </p:spPr>
        <p:txBody>
          <a:bodyPr>
            <a:noAutofit/>
          </a:bodyPr>
          <a:lstStyle/>
          <a:p>
            <a:br>
              <a:rPr lang="fi-FI" sz="4800" dirty="0"/>
            </a:br>
            <a:endParaRPr lang="fi-FI" sz="4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483E5-C464-009A-FCBA-2C009F4D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9058F8-0286-4E06-8D9E-02EE5CB85371}" type="datetime1">
              <a:rPr lang="fi-FI" smtClean="0"/>
              <a:t>17.10.2025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6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47064-9597-6E4B-E88B-F14B06D1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4" name="Picture 3" descr="A logo with text on it&#10;&#10;AI-generated content may be incorrect.">
            <a:extLst>
              <a:ext uri="{FF2B5EF4-FFF2-40B4-BE49-F238E27FC236}">
                <a16:creationId xmlns:a16="http://schemas.microsoft.com/office/drawing/2014/main" id="{EA64DEFE-07CD-5B8C-F6AB-B239FF191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00037"/>
            <a:ext cx="114300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8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B278B-FF5C-0034-2AB9-3D8490B2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4" name="Picture 3" descr="People playing cards">
            <a:extLst>
              <a:ext uri="{FF2B5EF4-FFF2-40B4-BE49-F238E27FC236}">
                <a16:creationId xmlns:a16="http://schemas.microsoft.com/office/drawing/2014/main" id="{ACCC092A-5717-2505-D846-CB0291A98F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722086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BD915-00D6-0C01-66D1-C6A59A4C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6" name="Picture 5" descr="Empty office room">
            <a:extLst>
              <a:ext uri="{FF2B5EF4-FFF2-40B4-BE49-F238E27FC236}">
                <a16:creationId xmlns:a16="http://schemas.microsoft.com/office/drawing/2014/main" id="{A2D4E6AE-C6A3-DF45-D842-E871E6B87D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4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821C5-309D-E130-3860-6239F22D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4" name="Picture 3" descr="Maze">
            <a:extLst>
              <a:ext uri="{FF2B5EF4-FFF2-40B4-BE49-F238E27FC236}">
                <a16:creationId xmlns:a16="http://schemas.microsoft.com/office/drawing/2014/main" id="{7B0B211B-437A-453F-FD88-FB10DDFEA9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34008"/>
            <a:ext cx="12192000" cy="81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5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 holding flashlight in forest">
            <a:extLst>
              <a:ext uri="{FF2B5EF4-FFF2-40B4-BE49-F238E27FC236}">
                <a16:creationId xmlns:a16="http://schemas.microsoft.com/office/drawing/2014/main" id="{4337C2F9-8B56-D4B5-6906-2CCB890B3FD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118" b="17769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87607E2C-231F-2983-D166-6F4EC8A8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5031969-4DB2-FCD3-D413-4AC8AB1E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D20F3-CD09-F926-CB10-3D377EE7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DD2A58AB-B984-44E1-96A8-5FC5D89F26AA}" type="datetime1">
              <a:rPr lang="fi-FI" smtClean="0"/>
              <a:pPr rtl="0">
                <a:spcAft>
                  <a:spcPts val="600"/>
                </a:spcAft>
              </a:pPr>
              <a:t>17.10.2025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D3A30-6D09-2220-FA37-382A4972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4" name="Picture 3" descr="Target with various rings of accuracy">
            <a:extLst>
              <a:ext uri="{FF2B5EF4-FFF2-40B4-BE49-F238E27FC236}">
                <a16:creationId xmlns:a16="http://schemas.microsoft.com/office/drawing/2014/main" id="{1F94D060-1F9B-F659-441F-FCDEBF4C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591001"/>
            <a:ext cx="14107888" cy="9402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E7883-CB4D-545C-8CA9-AFD9FB3C9372}"/>
              </a:ext>
            </a:extLst>
          </p:cNvPr>
          <p:cNvSpPr txBox="1"/>
          <p:nvPr/>
        </p:nvSpPr>
        <p:spPr>
          <a:xfrm>
            <a:off x="0" y="4407771"/>
            <a:ext cx="798467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6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bit.ly/</a:t>
            </a:r>
          </a:p>
          <a:p>
            <a:r>
              <a:rPr lang="fi-FI" sz="6600" dirty="0" err="1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board_game_geek</a:t>
            </a:r>
            <a:endParaRPr lang="fi-FI" sz="6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62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EC69184-BEBA-76A3-F6BC-C5708042C9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9" b="10019"/>
          <a:stretch/>
        </p:blipFill>
        <p:spPr>
          <a:prstGeom prst="rect">
            <a:avLst/>
          </a:prstGeom>
          <a:solidFill>
            <a:srgbClr val="FFFFFF">
              <a:lumMod val="85000"/>
            </a:srgbClr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F725A4-175F-A1D5-FE1E-471BAC11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603" y="6257559"/>
            <a:ext cx="10113645" cy="743682"/>
          </a:xfrm>
        </p:spPr>
        <p:txBody>
          <a:bodyPr/>
          <a:lstStyle/>
          <a:p>
            <a:r>
              <a:rPr lang="fi-FI" dirty="0"/>
              <a:t>bit.ly/</a:t>
            </a:r>
            <a:r>
              <a:rPr lang="fi-FI" dirty="0" err="1"/>
              <a:t>board_game_geek</a:t>
            </a:r>
            <a:br>
              <a:rPr lang="fi-FI" dirty="0"/>
            </a:b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0C378-8618-3C94-0C01-4CA1C6B8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9058F8-0286-4E06-8D9E-02EE5CB85371}" type="datetime1">
              <a:rPr lang="fi-FI" smtClean="0"/>
              <a:t>17.10.2025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63DCE-E014-5352-6F67-843601DA83CD}"/>
              </a:ext>
            </a:extLst>
          </p:cNvPr>
          <p:cNvSpPr txBox="1"/>
          <p:nvPr/>
        </p:nvSpPr>
        <p:spPr>
          <a:xfrm>
            <a:off x="928254" y="2583873"/>
            <a:ext cx="182187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i-FI" sz="2800" dirty="0" err="1">
                <a:latin typeface="Segoe UI Variable Text" pitchFamily="2" charset="0"/>
                <a:cs typeface="Segoe UI" panose="020B0502040204020203" pitchFamily="34" charset="0"/>
              </a:rPr>
              <a:t>AlexCast</a:t>
            </a:r>
            <a:endParaRPr lang="fi-FI" dirty="0">
              <a:latin typeface="Segoe UI Variable Text" pitchFamily="2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2E001E-CFB0-1186-EC75-B4F9BE8C7436}"/>
                  </a:ext>
                </a:extLst>
              </p14:cNvPr>
              <p14:cNvContentPartPr/>
              <p14:nvPr/>
            </p14:nvContentPartPr>
            <p14:xfrm>
              <a:off x="631833" y="2298905"/>
              <a:ext cx="2389680" cy="1427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2E001E-CFB0-1186-EC75-B4F9BE8C74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193" y="2236265"/>
                <a:ext cx="2515320" cy="1553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phic 9" descr="Right pointing backhand index with solid fill">
            <a:extLst>
              <a:ext uri="{FF2B5EF4-FFF2-40B4-BE49-F238E27FC236}">
                <a16:creationId xmlns:a16="http://schemas.microsoft.com/office/drawing/2014/main" id="{CF2AD118-85B5-882C-62DB-2B37481E85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627677" y="4086491"/>
            <a:ext cx="1879621" cy="18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FFF5C-F7E7-CAC4-E4B6-D74334A7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2A58AB-B984-44E1-96A8-5FC5D89F26AA}" type="datetime1">
              <a:rPr lang="fi-FI" smtClean="0"/>
              <a:t>17.10.2025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18839-A8D9-CBF3-F80A-A0855E5B81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7162" y="0"/>
            <a:ext cx="12839328" cy="6811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541535-4039-2947-C066-BCA8A39ECCE2}"/>
              </a:ext>
            </a:extLst>
          </p:cNvPr>
          <p:cNvSpPr txBox="1"/>
          <p:nvPr/>
        </p:nvSpPr>
        <p:spPr>
          <a:xfrm>
            <a:off x="439846" y="2053244"/>
            <a:ext cx="3491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i-FI" sz="5400" dirty="0"/>
              <a:t>20</a:t>
            </a:r>
          </a:p>
          <a:p>
            <a:pPr algn="ctr"/>
            <a:r>
              <a:rPr lang="fi-FI" sz="5400" dirty="0" err="1"/>
              <a:t>recommen</a:t>
            </a:r>
            <a:r>
              <a:rPr lang="fi-FI" sz="5400" dirty="0"/>
              <a:t>-</a:t>
            </a:r>
          </a:p>
          <a:p>
            <a:pPr algn="ctr"/>
            <a:r>
              <a:rPr lang="fi-FI" sz="5400" dirty="0" err="1"/>
              <a:t>dations</a:t>
            </a:r>
            <a:endParaRPr lang="fi-FI" sz="5400" dirty="0"/>
          </a:p>
        </p:txBody>
      </p:sp>
    </p:spTree>
    <p:extLst>
      <p:ext uri="{BB962C8B-B14F-4D97-AF65-F5344CB8AC3E}">
        <p14:creationId xmlns:p14="http://schemas.microsoft.com/office/powerpoint/2010/main" val="252325791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55_TF56160789" id="{EC292589-23A5-4911-B1FB-F1D04A48FA99}" vid="{88188127-3B64-41BF-A762-E81AA013BF0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{7BEAF117-8842-4301-8387-645D9462518B}TFf0a5ceae-4542-492d-822e-d65a94fb0e1e4cc5b329_win32-4d5ce4e940b9</Template>
  <TotalTime>285</TotalTime>
  <Words>84</Words>
  <Application>Microsoft Office PowerPoint</Application>
  <PresentationFormat>Widescreen</PresentationFormat>
  <Paragraphs>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Segoe UI Variable Text</vt:lpstr>
      <vt:lpstr>1_RetrospectVTI</vt:lpstr>
      <vt:lpstr>Only for you  - relevant board game suggestions from BoardGameGeek.com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bit.ly/board_game_geek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Game on!  bit.ly/board_game_geek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Miika Mäki</dc:creator>
  <cp:lastModifiedBy>Miika Mäki</cp:lastModifiedBy>
  <cp:revision>1</cp:revision>
  <dcterms:created xsi:type="dcterms:W3CDTF">2025-10-08T04:00:38Z</dcterms:created>
  <dcterms:modified xsi:type="dcterms:W3CDTF">2025-10-17T07:53:44Z</dcterms:modified>
</cp:coreProperties>
</file>