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B50DC-3934-4B16-85E0-54A7D65A4B3E}" v="1" dt="2024-01-05T07:18:38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ika Mäki" userId="1efa91841ca29674" providerId="LiveId" clId="{F1BB50DC-3934-4B16-85E0-54A7D65A4B3E}"/>
    <pc:docChg chg="custSel addSld delSld modSld">
      <pc:chgData name="Miika Mäki" userId="1efa91841ca29674" providerId="LiveId" clId="{F1BB50DC-3934-4B16-85E0-54A7D65A4B3E}" dt="2024-01-05T07:24:29.892" v="75" actId="1076"/>
      <pc:docMkLst>
        <pc:docMk/>
      </pc:docMkLst>
      <pc:sldChg chg="modSp mod">
        <pc:chgData name="Miika Mäki" userId="1efa91841ca29674" providerId="LiveId" clId="{F1BB50DC-3934-4B16-85E0-54A7D65A4B3E}" dt="2024-01-05T06:29:39.824" v="13" actId="20577"/>
        <pc:sldMkLst>
          <pc:docMk/>
          <pc:sldMk cId="1436836886" sldId="260"/>
        </pc:sldMkLst>
        <pc:spChg chg="mod">
          <ac:chgData name="Miika Mäki" userId="1efa91841ca29674" providerId="LiveId" clId="{F1BB50DC-3934-4B16-85E0-54A7D65A4B3E}" dt="2024-01-05T06:29:39.824" v="13" actId="20577"/>
          <ac:spMkLst>
            <pc:docMk/>
            <pc:sldMk cId="1436836886" sldId="260"/>
            <ac:spMk id="3" creationId="{E8A9BAB2-499F-2F9D-4986-C3FE653CD28F}"/>
          </ac:spMkLst>
        </pc:spChg>
      </pc:sldChg>
      <pc:sldChg chg="new del">
        <pc:chgData name="Miika Mäki" userId="1efa91841ca29674" providerId="LiveId" clId="{F1BB50DC-3934-4B16-85E0-54A7D65A4B3E}" dt="2024-01-05T07:17:42.598" v="16" actId="47"/>
        <pc:sldMkLst>
          <pc:docMk/>
          <pc:sldMk cId="3368220991" sldId="262"/>
        </pc:sldMkLst>
      </pc:sldChg>
      <pc:sldChg chg="delSp modSp new mod setBg">
        <pc:chgData name="Miika Mäki" userId="1efa91841ca29674" providerId="LiveId" clId="{F1BB50DC-3934-4B16-85E0-54A7D65A4B3E}" dt="2024-01-05T07:24:29.892" v="75" actId="1076"/>
        <pc:sldMkLst>
          <pc:docMk/>
          <pc:sldMk cId="607312037" sldId="263"/>
        </pc:sldMkLst>
        <pc:spChg chg="mod">
          <ac:chgData name="Miika Mäki" userId="1efa91841ca29674" providerId="LiveId" clId="{F1BB50DC-3934-4B16-85E0-54A7D65A4B3E}" dt="2024-01-05T07:24:29.892" v="75" actId="1076"/>
          <ac:spMkLst>
            <pc:docMk/>
            <pc:sldMk cId="607312037" sldId="263"/>
            <ac:spMk id="2" creationId="{9B0FC683-53F8-E226-FB3B-44AF5DE00484}"/>
          </ac:spMkLst>
        </pc:spChg>
        <pc:spChg chg="del">
          <ac:chgData name="Miika Mäki" userId="1efa91841ca29674" providerId="LiveId" clId="{F1BB50DC-3934-4B16-85E0-54A7D65A4B3E}" dt="2024-01-05T07:18:02.075" v="23" actId="478"/>
          <ac:spMkLst>
            <pc:docMk/>
            <pc:sldMk cId="607312037" sldId="263"/>
            <ac:spMk id="3" creationId="{91C03846-8523-904A-C02A-0F7C013555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F864-32D3-91B2-48DC-9FDAC97D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D1A6E-E5D1-9E0B-80FA-B7224B7E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EBDF-DA9E-2C9C-469F-92EE5B05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504D-20C1-75FA-30F7-CE9B4252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CCAF-E408-A6EE-FC63-A9A78A23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97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E535-C56A-D36F-1996-3760872F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6358A-269C-6CC7-3EFB-6701759A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6795-0F55-E390-9475-AE40AEA2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FB21-F383-9E75-3225-1DA4707E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E216-BF36-0A16-848E-669BA97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569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8FD58-4C25-16DC-585C-14DD0103B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13F44-31EC-1504-7E1C-47CAFBBD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A9C1-51AD-8F32-DD96-A672A6A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B641-AB4E-68CA-278E-1667C3A7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9A51-DFAE-9578-5E3D-18916F72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026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A4B2-21A6-4935-8DE8-08C26ECE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A562-F3E1-BF9E-A704-8204EBB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108C-6CBF-CBC1-FD62-70ED81D4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24CD-5FDE-2159-24F2-AE708754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BDCB-0F5C-034D-72E5-CD6D3A2F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58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20A3-34DB-29CF-6CCC-CBFB3953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1473-34E0-1012-3C3D-E74F7C26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548C-456D-E0E6-11C9-C340302E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9F2C-F3B8-A103-C441-5BC25289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223B-9E3A-F369-5521-6EC6C44C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1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087B-5A42-A0BF-4B0C-AA8C7A36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7B2B-D842-AF13-8CCC-F643236D8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BC5C7-A078-5384-AF5B-E36577EB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7793-6F0D-DEA3-075E-085F1CD7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9EE7-DD9B-A802-7BDF-D9B1A148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B1B2-2B15-0B48-1DD0-77910ADC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80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421C-D2D1-92B3-C205-D61929A9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DC28-668D-D637-D60F-34A1DC23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E1C-F40D-17B2-E84B-92598351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84CF-D8B7-4B68-89BA-CF68E64D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CF3BD-8935-C8FF-F228-3711783C8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7DF8-517D-1C98-1A5B-2AA23434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D960A-B178-696A-B78B-F3BD09A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E2C33-9CC6-DC66-E73D-0611507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45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B48C-0B25-D53E-DE3F-ED034A73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21234-6E58-B116-4FD0-BB5D204D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4A637-A4BD-FCE9-62AB-ADC58A2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3BC0-43C5-C913-1DB3-6C7AC1A8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44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0E950-0EA4-7ED6-3426-3924C5EC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2938-7C37-41CD-3A33-51C9E34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8C641-1DC1-4833-F372-C4F0898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41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149D-58D1-94DC-C56F-F2299E7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BDE9-69C9-CA22-70BE-32589C5D0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4075B-7F0B-BE8D-98E7-0A5BCD43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7BA4-EAB2-8562-4E51-4EC828A6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18DD-834A-CE37-B556-9E3BA397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F6D24-2C5C-8DDE-4A2B-420C67E2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72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FD42-8B7E-3C98-4B3E-C100C366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B7078-06ED-ECA4-7335-B9536F8D8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66216-BB5A-17C0-FE15-82752E57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E40D-7570-F814-04CB-21173A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F7E66-D15D-2C35-A706-6A069F1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4E74-32E4-11E2-0264-32C645D5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34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526CF-C199-9B15-7C47-F808D3A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BD1D-39DE-1876-61A7-386CBDAD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3439-4885-4FC7-BC91-2664D8549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3B88-7BAB-4B89-A939-5ADB9A3F8093}" type="datetimeFigureOut">
              <a:rPr lang="fi-FI" smtClean="0"/>
              <a:t>5.1.2024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2C8D-FD0C-EAB7-1E72-157B6C2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D576-7232-50EB-0F12-B77390C4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CB29-1E42-41DA-808E-3623B6CBDA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4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saari/workflow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E604-9758-BCC4-94B3-A664FB57B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for Windows - Keyboard shortcuts with </a:t>
            </a:r>
            <a:r>
              <a:rPr lang="en-US" sz="5400" kern="1400" spc="-5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Autohotkey</a:t>
            </a:r>
            <a:endParaRPr lang="fi-FI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8AAA-84AE-E5BE-6FDC-F38EB5A4F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Samuel Saari</a:t>
            </a:r>
          </a:p>
        </p:txBody>
      </p:sp>
    </p:spTree>
    <p:extLst>
      <p:ext uri="{BB962C8B-B14F-4D97-AF65-F5344CB8AC3E}">
        <p14:creationId xmlns:p14="http://schemas.microsoft.com/office/powerpoint/2010/main" val="14444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1EA3-7BEC-7841-CC80-B9978FBB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Toggle</a:t>
            </a:r>
            <a:r>
              <a:rPr lang="fi-FI" dirty="0"/>
              <a:t> and </a:t>
            </a:r>
            <a:r>
              <a:rPr lang="fi-FI" dirty="0" err="1"/>
              <a:t>launch</a:t>
            </a:r>
            <a:r>
              <a:rPr lang="fi-FI" dirty="0"/>
              <a:t> </a:t>
            </a:r>
            <a:r>
              <a:rPr lang="fi-FI" dirty="0" err="1"/>
              <a:t>windows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52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853-631E-624F-22D1-129A773A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references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18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EA90-3F9C-6CD5-B6D3-EC956121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Insert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93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B2AB-93D4-74C3-E1B3-9EA0EF2A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…and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more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BAB2-499F-2F9D-4986-C3FE653CD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Like </a:t>
            </a:r>
            <a:r>
              <a:rPr lang="fi-FI" dirty="0" err="1"/>
              <a:t>toggling</a:t>
            </a:r>
            <a:r>
              <a:rPr lang="fi-FI" dirty="0"/>
              <a:t> </a:t>
            </a:r>
            <a:r>
              <a:rPr lang="fi-FI" dirty="0" err="1"/>
              <a:t>colors</a:t>
            </a:r>
            <a:r>
              <a:rPr lang="fi-FI" dirty="0"/>
              <a:t> in </a:t>
            </a:r>
            <a:r>
              <a:rPr lang="fi-FI" dirty="0" err="1"/>
              <a:t>pdfs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683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1E3-6BF0-0177-C967-F8D9C14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709738"/>
            <a:ext cx="11190287" cy="2852737"/>
          </a:xfrm>
        </p:spPr>
        <p:txBody>
          <a:bodyPr/>
          <a:lstStyle/>
          <a:p>
            <a:r>
              <a:rPr lang="fi-FI" dirty="0">
                <a:hlinkClick r:id="rId2"/>
              </a:rPr>
              <a:t>github.com/samuelsaari/workflow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6CFC-AA39-82D7-5C55-1AFFDC1F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courtesy</a:t>
            </a:r>
            <a:r>
              <a:rPr lang="fi-FI" dirty="0"/>
              <a:t> to </a:t>
            </a:r>
            <a:r>
              <a:rPr lang="fi-FI" dirty="0" err="1"/>
              <a:t>tmplinshi</a:t>
            </a:r>
            <a:r>
              <a:rPr lang="fi-FI" dirty="0"/>
              <a:t> for </a:t>
            </a:r>
            <a:r>
              <a:rPr lang="fi-FI" dirty="0" err="1"/>
              <a:t>displaying</a:t>
            </a:r>
            <a:r>
              <a:rPr lang="fi-FI" dirty="0"/>
              <a:t> </a:t>
            </a:r>
            <a:r>
              <a:rPr lang="fi-FI" dirty="0" err="1"/>
              <a:t>keystrokes</a:t>
            </a:r>
            <a:r>
              <a:rPr lang="fi-FI" dirty="0"/>
              <a:t>:</a:t>
            </a:r>
          </a:p>
          <a:p>
            <a:r>
              <a:rPr lang="fi-FI" dirty="0"/>
              <a:t>https://github.com/tmplinshi/KeypressOSD/blob/master/KeypressOSD.ahk</a:t>
            </a:r>
          </a:p>
        </p:txBody>
      </p:sp>
    </p:spTree>
    <p:extLst>
      <p:ext uri="{BB962C8B-B14F-4D97-AF65-F5344CB8AC3E}">
        <p14:creationId xmlns:p14="http://schemas.microsoft.com/office/powerpoint/2010/main" val="272025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683-53F8-E226-FB3B-44AF5DE0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2" y="1103245"/>
            <a:ext cx="11474726" cy="4303642"/>
          </a:xfrm>
        </p:spPr>
        <p:txBody>
          <a:bodyPr>
            <a:noAutofit/>
          </a:bodyPr>
          <a:lstStyle/>
          <a:p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u="sng" dirty="0" err="1">
                <a:solidFill>
                  <a:schemeClr val="bg1"/>
                </a:solidFill>
                <a:latin typeface="Lucida Sans" panose="020B0602030504020204" pitchFamily="34" charset="0"/>
              </a:rPr>
              <a:t>Installation</a:t>
            </a:r>
            <a:r>
              <a:rPr lang="fi-FI" sz="3200" u="sng" dirty="0">
                <a:solidFill>
                  <a:schemeClr val="bg1"/>
                </a:solidFill>
                <a:latin typeface="Lucida Sans" panose="020B0602030504020204" pitchFamily="34" charset="0"/>
              </a:rPr>
              <a:t> via </a:t>
            </a:r>
            <a:r>
              <a:rPr lang="fi-FI" sz="3200" u="sng" dirty="0" err="1">
                <a:solidFill>
                  <a:schemeClr val="bg1"/>
                </a:solidFill>
                <a:latin typeface="Lucida Sans" panose="020B0602030504020204" pitchFamily="34" charset="0"/>
              </a:rPr>
              <a:t>git</a:t>
            </a:r>
            <a:r>
              <a:rPr lang="fi-FI" sz="3200" u="sng" dirty="0">
                <a:solidFill>
                  <a:schemeClr val="bg1"/>
                </a:solidFill>
                <a:latin typeface="Lucida Sans" panose="020B0602030504020204" pitchFamily="34" charset="0"/>
              </a:rPr>
              <a:t>:</a:t>
            </a: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cd c:\PATH\TO\YOUR\FOLDER</a:t>
            </a: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	</a:t>
            </a:r>
            <a:b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fi-FI" sz="3200" dirty="0" err="1">
                <a:solidFill>
                  <a:schemeClr val="bg1"/>
                </a:solidFill>
                <a:latin typeface="Lucida Sans" panose="020B0602030504020204" pitchFamily="34" charset="0"/>
              </a:rPr>
              <a:t>git</a:t>
            </a: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i-FI" sz="3200" dirty="0" err="1">
                <a:solidFill>
                  <a:schemeClr val="bg1"/>
                </a:solidFill>
                <a:latin typeface="Lucida Sans" panose="020B0602030504020204" pitchFamily="34" charset="0"/>
              </a:rPr>
              <a:t>clone</a:t>
            </a:r>
            <a:r>
              <a:rPr lang="fi-FI" sz="3200" dirty="0">
                <a:solidFill>
                  <a:schemeClr val="bg1"/>
                </a:solidFill>
                <a:latin typeface="Lucida Sans" panose="020B0602030504020204" pitchFamily="34" charset="0"/>
              </a:rPr>
              <a:t> https://github.com/samuelsaari/workflow.git</a:t>
            </a:r>
          </a:p>
        </p:txBody>
      </p:sp>
    </p:spTree>
    <p:extLst>
      <p:ext uri="{BB962C8B-B14F-4D97-AF65-F5344CB8AC3E}">
        <p14:creationId xmlns:p14="http://schemas.microsoft.com/office/powerpoint/2010/main" val="60731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</vt:lpstr>
      <vt:lpstr>Office Theme</vt:lpstr>
      <vt:lpstr>Workflow for Windows - Keyboard shortcuts with Autohotkey</vt:lpstr>
      <vt:lpstr>Toggle and launch windows</vt:lpstr>
      <vt:lpstr>Adding references</vt:lpstr>
      <vt:lpstr>Insert text</vt:lpstr>
      <vt:lpstr>…and much more</vt:lpstr>
      <vt:lpstr>github.com/samuelsaari/workflow</vt:lpstr>
      <vt:lpstr> Installation via git:  cd c:\PATH\TO\YOUR\FOLDER    git clone https://github.com/samuelsaari/workflow.git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for Windows - Keyboard shortcuts with Autohotkey</dc:title>
  <dc:creator>Miika Mäki</dc:creator>
  <cp:lastModifiedBy>Miika Mäki</cp:lastModifiedBy>
  <cp:revision>1</cp:revision>
  <dcterms:created xsi:type="dcterms:W3CDTF">2024-01-05T05:56:53Z</dcterms:created>
  <dcterms:modified xsi:type="dcterms:W3CDTF">2024-01-05T07:24:39Z</dcterms:modified>
</cp:coreProperties>
</file>