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C++ gameplay programming in Unreal Engine 4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Samuel Schimmel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samuel.schimmel@digipen.edu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samuelschimmel.com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Office hours: Tuesdays 6-7, Thursdays 12-3 in Tesla row O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C++ versus Blueprint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Gameplay programmer writes logic/mechanics/systems in AAgent and APlayerCharacter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Possible performance benefits (see blueprint nativization)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Massive complexity management benefits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Gameplay logic can be implemented in blueprint, but it will be harder to write, harder to read, and much more verbose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Text is also easier to merge, backup, view outside the editor/IDE, move between UE4 projects of different versions, adapt to other engines, etc.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Content creator adds feedback in BP_PlayerCharacter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Audio, particle systems, decals, camera animations, setting material instance parameters, etc.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Feedback can be implemented in C++, but doing so complicates C++ code, makes the content creator highly dependent on the gameplay programmer, and introduces asset management challenges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Dividing code between C++ and Blueprint simplifies both and ensures gameplay programmers and content creators never have to work on the same files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UE4 gameplay framework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UObject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AActor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AController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APlayerController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AAIController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APawn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ACharacter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Sample custom gameplay framework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UObject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ULevelManager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USaveManager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UQuestManager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etc.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AActor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AController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APlayerController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AMyPlayerController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AAIController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AAgentAIController (same one for all NPCs, as well as player for autoplay)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APawn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ACharacter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AAgent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146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APlayerCharacter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146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ANPC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AInteractiveObject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(anything that the player can target and use)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AWeapon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ADoor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AItem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AContainer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ALadder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AProjectile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ATrigger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ADamageVolume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ASpawner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etc.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Other bases classes worth overriding in C++</a:t>
            </a:r>
            <a:br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(and optionally, in Blueprint as well)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AHUD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AGameModeBase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Persists for lifetime of world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AGameMode adds additional multiplayer features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UGameInstance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Persists for lifetime of application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override Init(), which is called when the application starts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Reset static data here, as it will persist between PIE sessions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ALevelScriptActor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Override to add UPROPERTYs to the level blueprint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USaveGame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UGameplayStatics::SaveGameToMemory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UGameplayStatics::SaveGameToSlot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UGameplayStatics::LoadGameFromSlot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UGameUserSettings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Allows you to add custom settings to Saved/Config/Windows/GameUserSettings.ini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must edit DefaultEngine.ini to use your derived class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Scalability settings are already implemented and exposed to blueprint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Key remapping: GetKeysForAxis/Action() and AddAxis/ActionMapping()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UCheatManager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UFUNCTION(exec) for console commands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UPROPERTY macros and specifiers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Edit/Visible/Anywhere + DefaultsOnly/InstanceOnly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Typically used for asset pointers and data fields, but these may get reset when you change and recompile the header file containing them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Components should be VisibleAnywhere, VisibleInstanceOnly or VisibleDefaultsOnly, never editable. Components being pointers, an editable component means you can edit the 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pointer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to the component itself rather than the 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contents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of the component, for instance allowing the component to be nullified.”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https://forums.unrealengine.com/development-discussion/c-gameplay-programming/28537-uproperty-member-vars-reset-to-null-by-objectinitializer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BlueprintAssignable is used for dynamic multicast delegates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reflection system is also used by the garbage collector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UFUNCTION macros and specifiers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BlueprintPure for const functions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Nodes will not have execution pins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BlueprintCallable for non-const functions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Nodes will have execution pins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 for console commands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multicast delegates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Delegates.h: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DECLARE_DYNAMIC_MULTICAST_DELEGATE(FJump);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Agent.h: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UPROPERTY(BlueprintAssignable) FJump OnJump;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Agent.cpp: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OnJump.Broadcast();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multicast delegate parameters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DECLARE_DYNAMIC_MULTICAST_DELEGATE_OneParam(FDelegateName, paramType, paramName);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must pass TArrays by const reference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C++/Blueprint communication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Dynamic multicast delegates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telling BP that something happened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of your game logic should be implemented in C++, so expect to have dozens of these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promote consistency, consider having a header file just for delegates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 delegates are the cornerstone of your C++/BP interface, their design deserves special consideration as well as communication with content designers</a:t>
            </a:r>
            <a:endParaRPr b="0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Delegates should be general enough to give content creators flexibility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 specific enough that the delegate handlers in BP don’t require lots of additional logic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BlueprintCallable UFUNCTIONs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BP telling C++ that something happened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Expect to have few of these, usually for telling C++ that an animation finished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BlueprintPure UFUNCTIONs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 getters for BP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Data and asset management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lvl="1" marL="228600" indent="-2271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Asset pointers and data fields exposed to the editor using the UPROPERTY macro may get reset when you change and recompile the header file containing them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 a class to deserialize design data from spreadsheets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ConstructorHelpers::FObjectFinder to get asset pointers in C++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only be used in constructors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Wrap in a static function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Include error handling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Cache results for efficiency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Templatize to support BP classes, static meshes, etc.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Official YouTube tutorials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 training videos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Tanks vs Zombies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Creating a Match 3 Game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Tutorial series videos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 to Blueprints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Blueprint 3</a:t>
            </a:r>
            <a:r>
              <a:rPr b="0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Person Game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BP Twin Stick Shooter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BP Time Attack Racer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C++ 3</a:t>
            </a:r>
            <a:r>
              <a:rPr b="0" lang="en-US" sz="24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Person Battery Collector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UMG UI Inventory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Introduction to Materials/Level Creation/Cascade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Templatized asset lookup with caching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template&lt;typename T = UClass&gt;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T *GetAsset(const UObject *object, const FString &amp;path)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(!object) return nullptr;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(object-&gt;GetName().StartsWith("Default__")) return nullptr;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static TMap&lt;FString, T *&gt; assets;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 *asset = nullptr;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(assets.Contains(path))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asset = *assets.Find(path);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 ConstructorHelpers::FObjectFinder&lt;T&gt; finder(*path);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asset = finder.Object;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(asset) assets.Add(path, asset);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else Log(FString::Printf(TEXT("Failed to find asset: %s"), *path));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asset;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Templatized asset lookup with caching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 auto agentClass = GetBPClassName(this);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 auto prefix = "DT_";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 auto asset = prefix + agentClass + "Melee";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 auto root = "Class'/Game/MyContent/DamageType/";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 FString path = root + asset + "." + asset + "_C'";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meleeDamageType = GetAsset(this, path);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Getting the BP class name of an actor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FString GetBPClassName(const UObject *object)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(!object) return FString();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auto name = object-&gt;GetClass()-&gt;GetName();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name.RemoveFromStart("SKEL_");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name.RemoveFromEnd("_C");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name;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Getting the instance name of an actor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FString GetInstanceName(const UObject *object)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{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(!object) return FString();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auto name = object-&gt;GetName();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name.RemoveFromStart("BP_");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 auto index = name.Find("_", ESearchCase::IgnoreCase, ESearchDir::FromEnd, name.Len());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(index != INDEX_NONE &amp;&amp; name.Right(name.Len() - index - 1).IsNumeric()) name = name.Left(index);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name;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Memory management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Don’t use new or delete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 objects with NewObject, SpawnActor, or SpawnActorDeferred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UPROPERTY macro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object will not be garbage collected if at least one UObject has a UPROPERTY pointer to it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an object is destroyed, all UPROPERTY pointers to it will be nullified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May have performance implications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TWeakObjectPtr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Simliar to UObject pointer with UPROPERTY macro, but will not prevent objects from being garbage collected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Containers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TArray, TMap, TSet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Don’t modify TArray in range-based for loop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Coroutines and tick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Unlike Unity C#, UE4 C++ doesn’t natively support coroutines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Plugins like SkookumScript can provide them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you need to interpolate a value over multiple frames, you must use Tick() or ideally a function called from Tick()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https://www.gamasutra.com/blogs/ZachBurke/20170310/293425/The_Death_of_Tick_UE4__The_Future_of_Programming.php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Behavior tree AI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Perception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for vision and hearing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Debug with ‘ and numpad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UPawnSensingComponent is deprecated, use UAIPerceptionComponent instead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 nodes in C++ and compose trees out of them in the behavior tree editor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built-in AIMoveTo node will not work with behavior trees, so you’ll have to make your own if you want to combine AI with level BP scripting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https://wiki.unrealengine.com/Creating_Asynchronous_Blueprint_Nodes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Behavior tree AI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Tasks derive from BT_TaskBlackboardBase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virtual EBTNodeResult::Type ExecuteTask(UBehaviorTreeComponent &amp;ownerComponent, uint8 *nodeMemory);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 derive from BT_ServiceBlackboardBase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virtual void TickNode(UBehaviorTreeComponent &amp;ownerComponent, uint8 *nodeMemory, float deltaSeconds);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Perforce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these files to your depot: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Source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.uproject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Don’t add these (automatically generated) files to your depot: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.sln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.vs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Binaries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Intermediate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Saved (client data, like game saves and preferences)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“ignore” file in Perforce, so just delete the automatically generated files before adding your project to the depot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is also a troubleshooting step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Connecting to source control in the editor doesn’t handle C++ files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have to add, check out, and submit C++ files in P4V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New C++ classes are not automatically added to the depot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Class naming conventions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Required prefixes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 for C++ classes derived from UObject (but not AActor or UStruct)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for C++ classes derived from AActor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 for C++ classes derived from UStruct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Recommended prefixes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BP_ for class blueprints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https://github.com/Allar/ue4-style-guide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C++ file management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can only be deleted/moved/renamed from the file explorer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Regenerate your Visual Studio solution after doing this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Give each C++ class its own folder, with the same name as the class, located in the folder of its base class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Split up large classes among multiple .cpp files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Compiling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Compile from Visual Studio, not the editor, so you see output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https://answers.unrealengine.com/questions/3647/how-to-improve-compile-times-for-a-c-project.html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UClass, UObject, and UStruct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UClass derives from UObject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Relationship is inheritance, not instantiation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Counterintuitively, UObject is the base class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have a UClass class, a UClass object, a UObject class, and a UObject object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you derive from UClass instead of UObject, compilation will succeed and then the editor will crash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UStruct derives from UField, which derives from UObject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UObject and UStruct are very different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C++ versus Blueprint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both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Some things can only be done in Blueprint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Level blueprints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Material blueprints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Animation blueprints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Behavior trees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Some things can probably only be done in C++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 things can be done in Blueprint or C++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C++ versus Blueprint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of your actors will be instances of class blueprints. You can derive your class blueprints from Unreal’s classes (AActor, ACharacter), but it’s better to derive them from custom C++ classes which are derived from Unreal’s classes.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 1 without C++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UObject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AActor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APawn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ACharacter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BP_PlayerCharacter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 2 with C++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UObject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AActor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APawn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ACharacter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AAgent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APlayerCharacter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16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BP_PlayerCharacter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Application>LibreOffice/5.3.7.2$Windows_X86_64 LibreOffice_project/6b8ed514a9f8b44d37a1b96673cbbdd077e24059</Application>
  <Words>1482</Words>
  <Paragraphs>267</Paragraphs>
  <Company>DigiPen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2018-10-09T19:54:19Z</dcterms:created>
  <dc:creator>Samuel Swenson Schimmel</dc:creator>
  <dc:description/>
  <dc:language>en-US</dc:language>
  <cp:lastModifiedBy/>
  <dcterms:modified xsi:type="dcterms:W3CDTF">2018-11-05T16:10:25Z</dcterms:modified>
  <cp:revision>172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DigiPen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27</vt:i4>
  </property>
</Properties>
</file>