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9" r:id="rId2"/>
    <p:sldId id="257" r:id="rId3"/>
    <p:sldId id="261" r:id="rId4"/>
    <p:sldId id="260" r:id="rId5"/>
  </p:sldIdLst>
  <p:sldSz cx="13011150" cy="7315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6" autoAdjust="0"/>
    <p:restoredTop sz="93304" autoAdjust="0"/>
  </p:normalViewPr>
  <p:slideViewPr>
    <p:cSldViewPr snapToGrid="0">
      <p:cViewPr varScale="1">
        <p:scale>
          <a:sx n="53" d="100"/>
          <a:sy n="53" d="100"/>
        </p:scale>
        <p:origin x="76" y="7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30183" y="731520"/>
            <a:ext cx="8538567" cy="3169921"/>
          </a:xfrm>
        </p:spPr>
        <p:txBody>
          <a:bodyPr anchor="b">
            <a:normAutofit/>
          </a:bodyPr>
          <a:lstStyle>
            <a:lvl1pPr algn="l">
              <a:defRPr sz="5120">
                <a:effectLst/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30182" y="4100125"/>
            <a:ext cx="6830854" cy="2077155"/>
          </a:xfrm>
        </p:spPr>
        <p:txBody>
          <a:bodyPr anchor="t">
            <a:normAutofit/>
          </a:bodyPr>
          <a:lstStyle>
            <a:lvl1pPr marL="0" indent="0" algn="l">
              <a:buNone/>
              <a:defRPr sz="2240">
                <a:solidFill>
                  <a:schemeClr val="bg2">
                    <a:lumMod val="75000"/>
                  </a:schemeClr>
                </a:solidFill>
              </a:defRPr>
            </a:lvl1pPr>
            <a:lvl2pPr marL="48769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7539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4630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9507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43847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9261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4138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90156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07225-5EC2-4FE8-BBD7-4A2ABB88F5AE}" type="datetimeFigureOut">
              <a:rPr lang="de-DE" smtClean="0"/>
              <a:t>10.01.2024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A1A79-755A-426C-AA9F-AAA3B524F9CA}" type="slidenum">
              <a:rPr lang="de-DE" smtClean="0"/>
              <a:t>‹Nr.›</a:t>
            </a:fld>
            <a:endParaRPr lang="de-DE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780832" y="9031"/>
            <a:ext cx="4065984" cy="4064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518563" y="97649"/>
            <a:ext cx="6489199" cy="6486032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721982" y="243840"/>
            <a:ext cx="5285780" cy="5283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828714" y="34430"/>
            <a:ext cx="5179049" cy="517652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8372541" y="650242"/>
            <a:ext cx="4635221" cy="463295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63140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31877" y="568960"/>
            <a:ext cx="11545701" cy="333248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07"/>
            </a:lvl1pPr>
            <a:lvl2pPr marL="487695" indent="0">
              <a:buNone/>
              <a:defRPr sz="1707"/>
            </a:lvl2pPr>
            <a:lvl3pPr marL="975390" indent="0">
              <a:buNone/>
              <a:defRPr sz="1707"/>
            </a:lvl3pPr>
            <a:lvl4pPr marL="1463086" indent="0">
              <a:buNone/>
              <a:defRPr sz="1707"/>
            </a:lvl4pPr>
            <a:lvl5pPr marL="1950781" indent="0">
              <a:buNone/>
              <a:defRPr sz="1707"/>
            </a:lvl5pPr>
            <a:lvl6pPr marL="2438476" indent="0">
              <a:buNone/>
              <a:defRPr sz="1707"/>
            </a:lvl6pPr>
            <a:lvl7pPr marL="2926171" indent="0">
              <a:buNone/>
              <a:defRPr sz="1707"/>
            </a:lvl7pPr>
            <a:lvl8pPr marL="3413867" indent="0">
              <a:buNone/>
              <a:defRPr sz="1707"/>
            </a:lvl8pPr>
            <a:lvl9pPr marL="3901562" indent="0">
              <a:buNone/>
              <a:defRPr sz="1707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75838" y="4100125"/>
            <a:ext cx="8862149" cy="48768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707"/>
            </a:lvl1pPr>
            <a:lvl2pPr marL="487695" indent="0">
              <a:buFontTx/>
              <a:buNone/>
              <a:defRPr/>
            </a:lvl2pPr>
            <a:lvl3pPr marL="975390" indent="0">
              <a:buFontTx/>
              <a:buNone/>
              <a:defRPr/>
            </a:lvl3pPr>
            <a:lvl4pPr marL="1463086" indent="0">
              <a:buFontTx/>
              <a:buNone/>
              <a:defRPr/>
            </a:lvl4pPr>
            <a:lvl5pPr marL="1950781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07225-5EC2-4FE8-BBD7-4A2ABB88F5AE}" type="datetimeFigureOut">
              <a:rPr lang="de-DE" smtClean="0"/>
              <a:t>10.01.2024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A1A79-755A-426C-AA9F-AAA3B524F9C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23700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0183" y="731520"/>
            <a:ext cx="10734199" cy="2926080"/>
          </a:xfrm>
        </p:spPr>
        <p:txBody>
          <a:bodyPr anchor="ctr">
            <a:normAutofit/>
          </a:bodyPr>
          <a:lstStyle>
            <a:lvl1pPr algn="l">
              <a:defRPr sz="3413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0182" y="4389120"/>
            <a:ext cx="9109500" cy="2004907"/>
          </a:xfrm>
        </p:spPr>
        <p:txBody>
          <a:bodyPr anchor="ctr">
            <a:normAutofit/>
          </a:bodyPr>
          <a:lstStyle>
            <a:lvl1pPr marL="0" indent="0" algn="l">
              <a:buNone/>
              <a:defRPr sz="2133">
                <a:solidFill>
                  <a:schemeClr val="bg2">
                    <a:lumMod val="75000"/>
                  </a:schemeClr>
                </a:solidFill>
              </a:defRPr>
            </a:lvl1pPr>
            <a:lvl2pPr marL="487695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2pPr>
            <a:lvl3pPr marL="975390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3pPr>
            <a:lvl4pPr marL="1463086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4pPr>
            <a:lvl5pPr marL="1950781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5pPr>
            <a:lvl6pPr marL="2438476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07225-5EC2-4FE8-BBD7-4A2ABB88F5AE}" type="datetimeFigureOut">
              <a:rPr lang="de-DE" smtClean="0"/>
              <a:t>10.01.2024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A1A79-755A-426C-AA9F-AAA3B524F9C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6799477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100" y="731520"/>
            <a:ext cx="9758364" cy="2926080"/>
          </a:xfrm>
        </p:spPr>
        <p:txBody>
          <a:bodyPr anchor="ctr">
            <a:normAutofit/>
          </a:bodyPr>
          <a:lstStyle>
            <a:lvl1pPr algn="l">
              <a:defRPr sz="3413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43379" y="3657600"/>
            <a:ext cx="9107805" cy="4064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87695" indent="0">
              <a:buFontTx/>
              <a:buNone/>
              <a:defRPr/>
            </a:lvl2pPr>
            <a:lvl3pPr marL="975390" indent="0">
              <a:buFontTx/>
              <a:buNone/>
              <a:defRPr/>
            </a:lvl3pPr>
            <a:lvl4pPr marL="1463086" indent="0">
              <a:buFontTx/>
              <a:buNone/>
              <a:defRPr/>
            </a:lvl4pPr>
            <a:lvl5pPr marL="1950781" indent="0">
              <a:buFontTx/>
              <a:buNone/>
              <a:defRPr/>
            </a:lvl5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0184" y="4587806"/>
            <a:ext cx="9107805" cy="1797189"/>
          </a:xfrm>
        </p:spPr>
        <p:txBody>
          <a:bodyPr anchor="ctr">
            <a:normAutofit/>
          </a:bodyPr>
          <a:lstStyle>
            <a:lvl1pPr marL="0" indent="0" algn="l">
              <a:buNone/>
              <a:defRPr sz="2133">
                <a:solidFill>
                  <a:schemeClr val="bg2">
                    <a:lumMod val="75000"/>
                  </a:schemeClr>
                </a:solidFill>
              </a:defRPr>
            </a:lvl1pPr>
            <a:lvl2pPr marL="487695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2pPr>
            <a:lvl3pPr marL="975390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3pPr>
            <a:lvl4pPr marL="1463086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4pPr>
            <a:lvl5pPr marL="1950781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5pPr>
            <a:lvl6pPr marL="2438476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07225-5EC2-4FE8-BBD7-4A2ABB88F5AE}" type="datetimeFigureOut">
              <a:rPr lang="de-DE" smtClean="0"/>
              <a:t>10.01.2024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A1A79-755A-426C-AA9F-AAA3B524F9CA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14" name="TextBox 13"/>
          <p:cNvSpPr txBox="1"/>
          <p:nvPr/>
        </p:nvSpPr>
        <p:spPr>
          <a:xfrm>
            <a:off x="567543" y="866370"/>
            <a:ext cx="650558" cy="623761"/>
          </a:xfrm>
          <a:prstGeom prst="rect">
            <a:avLst/>
          </a:prstGeom>
        </p:spPr>
        <p:txBody>
          <a:bodyPr vert="horz" lIns="97536" tIns="48768" rIns="97536" bIns="48768" rtlCol="0" anchor="ctr">
            <a:noAutofit/>
          </a:bodyPr>
          <a:lstStyle/>
          <a:p>
            <a:pPr lvl="0"/>
            <a:r>
              <a:rPr lang="en-US" sz="8534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976463" y="2953174"/>
            <a:ext cx="650558" cy="623761"/>
          </a:xfrm>
          <a:prstGeom prst="rect">
            <a:avLst/>
          </a:prstGeom>
        </p:spPr>
        <p:txBody>
          <a:bodyPr vert="horz" lIns="97536" tIns="48768" rIns="97536" bIns="48768" rtlCol="0" anchor="ctr">
            <a:noAutofit/>
          </a:bodyPr>
          <a:lstStyle/>
          <a:p>
            <a:pPr lvl="0" algn="r"/>
            <a:r>
              <a:rPr lang="en-US" sz="8534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800239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0182" y="3657600"/>
            <a:ext cx="9107805" cy="1810560"/>
          </a:xfrm>
        </p:spPr>
        <p:txBody>
          <a:bodyPr anchor="b">
            <a:normAutofit/>
          </a:bodyPr>
          <a:lstStyle>
            <a:lvl1pPr algn="l">
              <a:defRPr sz="3413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0181" y="5475180"/>
            <a:ext cx="9109502" cy="917760"/>
          </a:xfrm>
        </p:spPr>
        <p:txBody>
          <a:bodyPr anchor="t">
            <a:normAutofit/>
          </a:bodyPr>
          <a:lstStyle>
            <a:lvl1pPr marL="0" indent="0" algn="l">
              <a:buNone/>
              <a:defRPr sz="2133">
                <a:solidFill>
                  <a:schemeClr val="bg2">
                    <a:lumMod val="75000"/>
                  </a:schemeClr>
                </a:solidFill>
              </a:defRPr>
            </a:lvl1pPr>
            <a:lvl2pPr marL="487695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2pPr>
            <a:lvl3pPr marL="975390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3pPr>
            <a:lvl4pPr marL="1463086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4pPr>
            <a:lvl5pPr marL="1950781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5pPr>
            <a:lvl6pPr marL="2438476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07225-5EC2-4FE8-BBD7-4A2ABB88F5AE}" type="datetimeFigureOut">
              <a:rPr lang="de-DE" smtClean="0"/>
              <a:t>10.01.2024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A1A79-755A-426C-AA9F-AAA3B524F9C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8726704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 für Z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8101" y="731520"/>
            <a:ext cx="9758363" cy="2926080"/>
          </a:xfrm>
        </p:spPr>
        <p:txBody>
          <a:bodyPr anchor="ctr">
            <a:normAutofit/>
          </a:bodyPr>
          <a:lstStyle>
            <a:lvl1pPr algn="l">
              <a:defRPr sz="3413" b="0" cap="all">
                <a:solidFill>
                  <a:schemeClr val="tx1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730183" y="4190436"/>
            <a:ext cx="9107806" cy="1119857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56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0182" y="5310294"/>
            <a:ext cx="9107806" cy="1083733"/>
          </a:xfrm>
        </p:spPr>
        <p:txBody>
          <a:bodyPr anchor="t">
            <a:normAutofit/>
          </a:bodyPr>
          <a:lstStyle>
            <a:lvl1pPr marL="0" indent="0" algn="l">
              <a:buNone/>
              <a:defRPr sz="1920">
                <a:solidFill>
                  <a:schemeClr val="bg2">
                    <a:lumMod val="75000"/>
                  </a:schemeClr>
                </a:solidFill>
              </a:defRPr>
            </a:lvl1pPr>
            <a:lvl2pPr marL="487695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2pPr>
            <a:lvl3pPr marL="975390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3pPr>
            <a:lvl4pPr marL="1463086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4pPr>
            <a:lvl5pPr marL="1950781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5pPr>
            <a:lvl6pPr marL="2438476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07225-5EC2-4FE8-BBD7-4A2ABB88F5AE}" type="datetimeFigureOut">
              <a:rPr lang="de-DE" smtClean="0"/>
              <a:t>10.01.2024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A1A79-755A-426C-AA9F-AAA3B524F9CA}" type="slidenum">
              <a:rPr lang="de-DE" smtClean="0"/>
              <a:t>‹Nr.›</a:t>
            </a:fld>
            <a:endParaRPr lang="de-DE" dirty="0"/>
          </a:p>
        </p:txBody>
      </p:sp>
      <p:sp>
        <p:nvSpPr>
          <p:cNvPr id="11" name="TextBox 10"/>
          <p:cNvSpPr txBox="1"/>
          <p:nvPr/>
        </p:nvSpPr>
        <p:spPr>
          <a:xfrm>
            <a:off x="567543" y="866370"/>
            <a:ext cx="650558" cy="623761"/>
          </a:xfrm>
          <a:prstGeom prst="rect">
            <a:avLst/>
          </a:prstGeom>
        </p:spPr>
        <p:txBody>
          <a:bodyPr vert="horz" lIns="97536" tIns="48768" rIns="97536" bIns="48768" rtlCol="0" anchor="ctr">
            <a:noAutofit/>
          </a:bodyPr>
          <a:lstStyle/>
          <a:p>
            <a:pPr lvl="0"/>
            <a:r>
              <a:rPr lang="en-US" sz="8534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976463" y="2953174"/>
            <a:ext cx="650558" cy="623761"/>
          </a:xfrm>
          <a:prstGeom prst="rect">
            <a:avLst/>
          </a:prstGeom>
        </p:spPr>
        <p:txBody>
          <a:bodyPr vert="horz" lIns="97536" tIns="48768" rIns="97536" bIns="48768" rtlCol="0" anchor="ctr">
            <a:noAutofit/>
          </a:bodyPr>
          <a:lstStyle/>
          <a:p>
            <a:pPr lvl="0" algn="r"/>
            <a:r>
              <a:rPr lang="en-US" sz="8534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63714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Wahr oder Fals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0183" y="731520"/>
            <a:ext cx="10734199" cy="292608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730182" y="4190436"/>
            <a:ext cx="9107805" cy="89408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56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e-DE"/>
              <a:t>Mastertextformat bearbeiten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0182" y="5084515"/>
            <a:ext cx="9107806" cy="1309511"/>
          </a:xfrm>
        </p:spPr>
        <p:txBody>
          <a:bodyPr anchor="t">
            <a:normAutofit/>
          </a:bodyPr>
          <a:lstStyle>
            <a:lvl1pPr marL="0" indent="0" algn="l">
              <a:buNone/>
              <a:defRPr sz="1920">
                <a:solidFill>
                  <a:schemeClr val="bg2">
                    <a:lumMod val="75000"/>
                  </a:schemeClr>
                </a:solidFill>
              </a:defRPr>
            </a:lvl1pPr>
            <a:lvl2pPr marL="487695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2pPr>
            <a:lvl3pPr marL="975390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3pPr>
            <a:lvl4pPr marL="1463086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4pPr>
            <a:lvl5pPr marL="1950781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5pPr>
            <a:lvl6pPr marL="2438476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07225-5EC2-4FE8-BBD7-4A2ABB88F5AE}" type="datetimeFigureOut">
              <a:rPr lang="de-DE" smtClean="0"/>
              <a:t>10.01.2024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A1A79-755A-426C-AA9F-AAA3B524F9C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719302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07225-5EC2-4FE8-BBD7-4A2ABB88F5AE}" type="datetimeFigureOut">
              <a:rPr lang="de-DE" smtClean="0"/>
              <a:t>10.01.2024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A1A79-755A-426C-AA9F-AAA3B524F9C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127327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68749" y="731520"/>
            <a:ext cx="2195632" cy="4876800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877" y="731520"/>
            <a:ext cx="8348821" cy="5662507"/>
          </a:xfrm>
        </p:spPr>
        <p:txBody>
          <a:bodyPr vert="eaVert" anchor="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07225-5EC2-4FE8-BBD7-4A2ABB88F5AE}" type="datetimeFigureOut">
              <a:rPr lang="de-DE" smtClean="0"/>
              <a:t>10.01.2024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A1A79-755A-426C-AA9F-AAA3B524F9C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214929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07225-5EC2-4FE8-BBD7-4A2ABB88F5AE}" type="datetimeFigureOut">
              <a:rPr lang="de-DE" smtClean="0"/>
              <a:t>10.01.2024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A1A79-755A-426C-AA9F-AAA3B524F9C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7820835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0182" y="2140373"/>
            <a:ext cx="9107806" cy="2433707"/>
          </a:xfrm>
        </p:spPr>
        <p:txBody>
          <a:bodyPr anchor="b">
            <a:normAutofit/>
          </a:bodyPr>
          <a:lstStyle>
            <a:lvl1pPr algn="l">
              <a:defRPr sz="3840" b="0" cap="all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0184" y="4795520"/>
            <a:ext cx="9107805" cy="1598507"/>
          </a:xfrm>
        </p:spPr>
        <p:txBody>
          <a:bodyPr anchor="t">
            <a:normAutofit/>
          </a:bodyPr>
          <a:lstStyle>
            <a:lvl1pPr marL="0" indent="0" algn="l">
              <a:buNone/>
              <a:defRPr sz="1920">
                <a:solidFill>
                  <a:schemeClr val="bg2">
                    <a:lumMod val="75000"/>
                  </a:schemeClr>
                </a:solidFill>
              </a:defRPr>
            </a:lvl1pPr>
            <a:lvl2pPr marL="487695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2pPr>
            <a:lvl3pPr marL="975390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3pPr>
            <a:lvl4pPr marL="1463086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4pPr>
            <a:lvl5pPr marL="1950781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5pPr>
            <a:lvl6pPr marL="2438476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49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07225-5EC2-4FE8-BBD7-4A2ABB88F5AE}" type="datetimeFigureOut">
              <a:rPr lang="de-DE" smtClean="0"/>
              <a:t>10.01.2024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A1A79-755A-426C-AA9F-AAA3B524F9C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506207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0182" y="731520"/>
            <a:ext cx="5269404" cy="3856285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8368" y="731521"/>
            <a:ext cx="5266014" cy="3856284"/>
          </a:xfrm>
        </p:spPr>
        <p:txBody>
          <a:bodyPr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07225-5EC2-4FE8-BBD7-4A2ABB88F5AE}" type="datetimeFigureOut">
              <a:rPr lang="de-DE" smtClean="0"/>
              <a:t>10.01.2024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A1A79-755A-426C-AA9F-AAA3B524F9C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096242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37392" y="731520"/>
            <a:ext cx="4962195" cy="614679"/>
          </a:xfrm>
        </p:spPr>
        <p:txBody>
          <a:bodyPr anchor="b">
            <a:noAutofit/>
          </a:bodyPr>
          <a:lstStyle>
            <a:lvl1pPr marL="0" indent="0">
              <a:buNone/>
              <a:defRPr sz="2987" b="0">
                <a:solidFill>
                  <a:schemeClr val="tx1"/>
                </a:solidFill>
              </a:defRPr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30182" y="1355231"/>
            <a:ext cx="5269404" cy="3232574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87503" y="731520"/>
            <a:ext cx="4978573" cy="614679"/>
          </a:xfrm>
        </p:spPr>
        <p:txBody>
          <a:bodyPr anchor="b">
            <a:noAutofit/>
          </a:bodyPr>
          <a:lstStyle>
            <a:lvl1pPr marL="0" indent="0">
              <a:buNone/>
              <a:defRPr sz="2987" b="0">
                <a:solidFill>
                  <a:schemeClr val="tx1"/>
                </a:solidFill>
              </a:defRPr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6672" y="1346199"/>
            <a:ext cx="5260368" cy="3232574"/>
          </a:xfrm>
        </p:spPr>
        <p:txBody>
          <a:bodyPr anchor="t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07225-5EC2-4FE8-BBD7-4A2ABB88F5AE}" type="datetimeFigureOut">
              <a:rPr lang="de-DE" smtClean="0"/>
              <a:t>10.01.2024</a:t>
            </a:fld>
            <a:endParaRPr lang="de-DE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A1A79-755A-426C-AA9F-AAA3B524F9C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070574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07225-5EC2-4FE8-BBD7-4A2ABB88F5AE}" type="datetimeFigureOut">
              <a:rPr lang="de-DE" smtClean="0"/>
              <a:t>10.01.2024</a:t>
            </a:fld>
            <a:endParaRPr lang="de-DE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A1A79-755A-426C-AA9F-AAA3B524F9C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6794788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07225-5EC2-4FE8-BBD7-4A2ABB88F5AE}" type="datetimeFigureOut">
              <a:rPr lang="de-DE" smtClean="0"/>
              <a:t>10.01.2024</a:t>
            </a:fld>
            <a:endParaRPr lang="de-DE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A1A79-755A-426C-AA9F-AAA3B524F9C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427483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61036" y="731520"/>
            <a:ext cx="3903345" cy="1463040"/>
          </a:xfrm>
        </p:spPr>
        <p:txBody>
          <a:bodyPr anchor="b">
            <a:normAutofit/>
          </a:bodyPr>
          <a:lstStyle>
            <a:lvl1pPr algn="l">
              <a:defRPr sz="2560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0183" y="731520"/>
            <a:ext cx="6342937" cy="5662507"/>
          </a:xfrm>
        </p:spPr>
        <p:txBody>
          <a:bodyPr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561036" y="2357119"/>
            <a:ext cx="3903345" cy="2230685"/>
          </a:xfrm>
        </p:spPr>
        <p:txBody>
          <a:bodyPr anchor="t">
            <a:normAutofit/>
          </a:bodyPr>
          <a:lstStyle>
            <a:lvl1pPr marL="0" indent="0">
              <a:buNone/>
              <a:defRPr sz="1707"/>
            </a:lvl1pPr>
            <a:lvl2pPr marL="487695" indent="0">
              <a:buNone/>
              <a:defRPr sz="1280"/>
            </a:lvl2pPr>
            <a:lvl3pPr marL="975390" indent="0">
              <a:buNone/>
              <a:defRPr sz="1067"/>
            </a:lvl3pPr>
            <a:lvl4pPr marL="1463086" indent="0">
              <a:buNone/>
              <a:defRPr sz="960"/>
            </a:lvl4pPr>
            <a:lvl5pPr marL="1950781" indent="0">
              <a:buNone/>
              <a:defRPr sz="960"/>
            </a:lvl5pPr>
            <a:lvl6pPr marL="2438476" indent="0">
              <a:buNone/>
              <a:defRPr sz="960"/>
            </a:lvl6pPr>
            <a:lvl7pPr marL="2926171" indent="0">
              <a:buNone/>
              <a:defRPr sz="960"/>
            </a:lvl7pPr>
            <a:lvl8pPr marL="3413867" indent="0">
              <a:buNone/>
              <a:defRPr sz="960"/>
            </a:lvl8pPr>
            <a:lvl9pPr marL="3901562" indent="0">
              <a:buNone/>
              <a:defRPr sz="96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07225-5EC2-4FE8-BBD7-4A2ABB88F5AE}" type="datetimeFigureOut">
              <a:rPr lang="de-DE" smtClean="0"/>
              <a:t>10.01.2024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A1A79-755A-426C-AA9F-AAA3B524F9C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972216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0126" y="1544320"/>
            <a:ext cx="6424255" cy="1219200"/>
          </a:xfrm>
        </p:spPr>
        <p:txBody>
          <a:bodyPr anchor="b">
            <a:normAutofit/>
          </a:bodyPr>
          <a:lstStyle>
            <a:lvl1pPr algn="l">
              <a:defRPr sz="2987" b="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55461" y="975360"/>
            <a:ext cx="3501414" cy="48768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707"/>
            </a:lvl1pPr>
            <a:lvl2pPr marL="487695" indent="0">
              <a:buNone/>
              <a:defRPr sz="1707"/>
            </a:lvl2pPr>
            <a:lvl3pPr marL="975390" indent="0">
              <a:buNone/>
              <a:defRPr sz="1707"/>
            </a:lvl3pPr>
            <a:lvl4pPr marL="1463086" indent="0">
              <a:buNone/>
              <a:defRPr sz="1707"/>
            </a:lvl4pPr>
            <a:lvl5pPr marL="1950781" indent="0">
              <a:buNone/>
              <a:defRPr sz="1707"/>
            </a:lvl5pPr>
            <a:lvl6pPr marL="2438476" indent="0">
              <a:buNone/>
              <a:defRPr sz="1707"/>
            </a:lvl6pPr>
            <a:lvl7pPr marL="2926171" indent="0">
              <a:buNone/>
              <a:defRPr sz="1707"/>
            </a:lvl7pPr>
            <a:lvl8pPr marL="3413867" indent="0">
              <a:buNone/>
              <a:defRPr sz="1707"/>
            </a:lvl8pPr>
            <a:lvl9pPr marL="3901562" indent="0">
              <a:buNone/>
              <a:defRPr sz="1707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40126" y="2962204"/>
            <a:ext cx="6425950" cy="2185529"/>
          </a:xfrm>
        </p:spPr>
        <p:txBody>
          <a:bodyPr anchor="t">
            <a:normAutofit/>
          </a:bodyPr>
          <a:lstStyle>
            <a:lvl1pPr marL="0" indent="0">
              <a:buNone/>
              <a:defRPr sz="1920"/>
            </a:lvl1pPr>
            <a:lvl2pPr marL="487695" indent="0">
              <a:buNone/>
              <a:defRPr sz="1280"/>
            </a:lvl2pPr>
            <a:lvl3pPr marL="975390" indent="0">
              <a:buNone/>
              <a:defRPr sz="1067"/>
            </a:lvl3pPr>
            <a:lvl4pPr marL="1463086" indent="0">
              <a:buNone/>
              <a:defRPr sz="960"/>
            </a:lvl4pPr>
            <a:lvl5pPr marL="1950781" indent="0">
              <a:buNone/>
              <a:defRPr sz="960"/>
            </a:lvl5pPr>
            <a:lvl6pPr marL="2438476" indent="0">
              <a:buNone/>
              <a:defRPr sz="960"/>
            </a:lvl6pPr>
            <a:lvl7pPr marL="2926171" indent="0">
              <a:buNone/>
              <a:defRPr sz="960"/>
            </a:lvl7pPr>
            <a:lvl8pPr marL="3413867" indent="0">
              <a:buNone/>
              <a:defRPr sz="960"/>
            </a:lvl8pPr>
            <a:lvl9pPr marL="3901562" indent="0">
              <a:buNone/>
              <a:defRPr sz="96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A07225-5EC2-4FE8-BBD7-4A2ABB88F5AE}" type="datetimeFigureOut">
              <a:rPr lang="de-DE" smtClean="0"/>
              <a:t>10.01.2024</a:t>
            </a:fld>
            <a:endParaRPr lang="de-DE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A1A79-755A-426C-AA9F-AAA3B524F9C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750722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825562" y="3160889"/>
            <a:ext cx="3182202" cy="3422791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30182" y="4786488"/>
            <a:ext cx="9107805" cy="1607538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30182" y="731520"/>
            <a:ext cx="9107805" cy="385628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569865" y="6583680"/>
            <a:ext cx="1707713" cy="389467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67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1A07225-5EC2-4FE8-BBD7-4A2ABB88F5AE}" type="datetimeFigureOut">
              <a:rPr lang="de-DE" smtClean="0"/>
              <a:t>10.01.2024</a:t>
            </a:fld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30183" y="6583680"/>
            <a:ext cx="8050649" cy="389467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67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059478" y="5950374"/>
            <a:ext cx="1218990" cy="7145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413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42A1A79-755A-426C-AA9F-AAA3B524F9CA}" type="slidenum">
              <a:rPr lang="de-DE" smtClean="0"/>
              <a:t>‹Nr.›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42160009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487695" rtl="0" eaLnBrk="1" latinLnBrk="0" hangingPunct="1">
        <a:spcBef>
          <a:spcPct val="0"/>
        </a:spcBef>
        <a:buNone/>
        <a:defRPr sz="384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4810" indent="-304810" algn="l" defTabSz="487695" rtl="0" eaLnBrk="1" latinLnBrk="0" hangingPunct="1">
        <a:spcBef>
          <a:spcPct val="20000"/>
        </a:spcBef>
        <a:spcAft>
          <a:spcPts val="64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133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92505" indent="-304810" algn="l" defTabSz="487695" rtl="0" eaLnBrk="1" latinLnBrk="0" hangingPunct="1">
        <a:spcBef>
          <a:spcPct val="20000"/>
        </a:spcBef>
        <a:spcAft>
          <a:spcPts val="64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92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80200" indent="-304810" algn="l" defTabSz="487695" rtl="0" eaLnBrk="1" latinLnBrk="0" hangingPunct="1">
        <a:spcBef>
          <a:spcPct val="20000"/>
        </a:spcBef>
        <a:spcAft>
          <a:spcPts val="64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707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645971" indent="-182886" algn="l" defTabSz="487695" rtl="0" eaLnBrk="1" latinLnBrk="0" hangingPunct="1">
        <a:spcBef>
          <a:spcPct val="20000"/>
        </a:spcBef>
        <a:spcAft>
          <a:spcPts val="64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93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133667" indent="-182886" algn="l" defTabSz="487695" rtl="0" eaLnBrk="1" latinLnBrk="0" hangingPunct="1">
        <a:spcBef>
          <a:spcPct val="20000"/>
        </a:spcBef>
        <a:spcAft>
          <a:spcPts val="64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93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682324" indent="-243848" algn="l" defTabSz="487695" rtl="0" eaLnBrk="1" latinLnBrk="0" hangingPunct="1">
        <a:spcBef>
          <a:spcPct val="20000"/>
        </a:spcBef>
        <a:spcAft>
          <a:spcPts val="64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93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3170019" indent="-243848" algn="l" defTabSz="487695" rtl="0" eaLnBrk="1" latinLnBrk="0" hangingPunct="1">
        <a:spcBef>
          <a:spcPct val="20000"/>
        </a:spcBef>
        <a:spcAft>
          <a:spcPts val="64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93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657714" indent="-243848" algn="l" defTabSz="487695" rtl="0" eaLnBrk="1" latinLnBrk="0" hangingPunct="1">
        <a:spcBef>
          <a:spcPct val="20000"/>
        </a:spcBef>
        <a:spcAft>
          <a:spcPts val="64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93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4145410" indent="-243848" algn="l" defTabSz="487695" rtl="0" eaLnBrk="1" latinLnBrk="0" hangingPunct="1">
        <a:spcBef>
          <a:spcPct val="20000"/>
        </a:spcBef>
        <a:spcAft>
          <a:spcPts val="64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93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87695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defTabSz="487695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defTabSz="487695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defTabSz="487695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defTabSz="487695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defTabSz="487695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defTabSz="487695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defTabSz="487695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defTabSz="487695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>
            <a:extLst>
              <a:ext uri="{FF2B5EF4-FFF2-40B4-BE49-F238E27FC236}">
                <a16:creationId xmlns:a16="http://schemas.microsoft.com/office/drawing/2014/main" id="{2BFED1E2-30B8-4BFC-BD72-3E315DA94D6D}"/>
              </a:ext>
            </a:extLst>
          </p:cNvPr>
          <p:cNvSpPr txBox="1"/>
          <p:nvPr/>
        </p:nvSpPr>
        <p:spPr>
          <a:xfrm>
            <a:off x="890863" y="701383"/>
            <a:ext cx="8419292" cy="880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120" dirty="0"/>
              <a:t>Display </a:t>
            </a:r>
            <a:r>
              <a:rPr lang="de-DE" sz="5120" dirty="0" err="1"/>
              <a:t>ads</a:t>
            </a:r>
            <a:r>
              <a:rPr lang="de-DE" sz="5120" dirty="0"/>
              <a:t> </a:t>
            </a:r>
            <a:r>
              <a:rPr lang="de-DE" sz="5120" dirty="0" err="1"/>
              <a:t>as</a:t>
            </a:r>
            <a:r>
              <a:rPr lang="de-DE" sz="5120" dirty="0"/>
              <a:t> </a:t>
            </a:r>
            <a:r>
              <a:rPr lang="de-DE" sz="5120" dirty="0" err="1"/>
              <a:t>tile</a:t>
            </a:r>
            <a:r>
              <a:rPr lang="de-DE" sz="5120" dirty="0"/>
              <a:t> </a:t>
            </a:r>
            <a:r>
              <a:rPr lang="de-DE" sz="5120" dirty="0" err="1"/>
              <a:t>or</a:t>
            </a:r>
            <a:r>
              <a:rPr lang="de-DE" sz="5120" dirty="0"/>
              <a:t> </a:t>
            </a:r>
            <a:r>
              <a:rPr lang="de-DE" sz="5120" dirty="0" err="1"/>
              <a:t>table</a:t>
            </a:r>
            <a:endParaRPr lang="de-DE" sz="5120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69D2BB9-9902-4624-9AB6-6F45406EE7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3" b="10683"/>
          <a:stretch/>
        </p:blipFill>
        <p:spPr>
          <a:xfrm>
            <a:off x="2487288" y="2004949"/>
            <a:ext cx="5565569" cy="317979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C1F743FB-FF12-4FFC-E9DE-3C7389327A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145" b="5145"/>
          <a:stretch/>
        </p:blipFill>
        <p:spPr>
          <a:xfrm>
            <a:off x="4974239" y="3433475"/>
            <a:ext cx="5565569" cy="317979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082477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>
            <a:extLst>
              <a:ext uri="{FF2B5EF4-FFF2-40B4-BE49-F238E27FC236}">
                <a16:creationId xmlns:a16="http://schemas.microsoft.com/office/drawing/2014/main" id="{2BFED1E2-30B8-4BFC-BD72-3E315DA94D6D}"/>
              </a:ext>
            </a:extLst>
          </p:cNvPr>
          <p:cNvSpPr txBox="1"/>
          <p:nvPr/>
        </p:nvSpPr>
        <p:spPr>
          <a:xfrm>
            <a:off x="890863" y="701383"/>
            <a:ext cx="6904454" cy="880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120" dirty="0"/>
              <a:t>Create and </a:t>
            </a:r>
            <a:r>
              <a:rPr lang="de-DE" sz="5120" dirty="0" err="1"/>
              <a:t>view</a:t>
            </a:r>
            <a:r>
              <a:rPr lang="de-DE" sz="5120" dirty="0"/>
              <a:t> </a:t>
            </a:r>
            <a:r>
              <a:rPr lang="de-DE" sz="5120" dirty="0" err="1"/>
              <a:t>ads</a:t>
            </a:r>
            <a:endParaRPr lang="de-DE" sz="5120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69D2BB9-9902-4624-9AB6-6F45406EE7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60" b="3160"/>
          <a:stretch/>
        </p:blipFill>
        <p:spPr>
          <a:xfrm>
            <a:off x="2472900" y="2005818"/>
            <a:ext cx="8065350" cy="4607999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46117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>
            <a:extLst>
              <a:ext uri="{FF2B5EF4-FFF2-40B4-BE49-F238E27FC236}">
                <a16:creationId xmlns:a16="http://schemas.microsoft.com/office/drawing/2014/main" id="{2BFED1E2-30B8-4BFC-BD72-3E315DA94D6D}"/>
              </a:ext>
            </a:extLst>
          </p:cNvPr>
          <p:cNvSpPr txBox="1"/>
          <p:nvPr/>
        </p:nvSpPr>
        <p:spPr>
          <a:xfrm>
            <a:off x="890863" y="701383"/>
            <a:ext cx="8980344" cy="880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120" dirty="0"/>
              <a:t>Light </a:t>
            </a:r>
            <a:r>
              <a:rPr lang="de-DE" sz="5120" dirty="0" err="1"/>
              <a:t>mode</a:t>
            </a:r>
            <a:r>
              <a:rPr lang="de-DE" sz="5120" dirty="0"/>
              <a:t> and </a:t>
            </a:r>
            <a:r>
              <a:rPr lang="de-DE" sz="5120" dirty="0" err="1"/>
              <a:t>dark</a:t>
            </a:r>
            <a:r>
              <a:rPr lang="de-DE" sz="5120" dirty="0"/>
              <a:t> </a:t>
            </a:r>
            <a:r>
              <a:rPr lang="de-DE" sz="5120" dirty="0" err="1"/>
              <a:t>mode</a:t>
            </a:r>
            <a:endParaRPr lang="de-DE" sz="5120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C69D2BB9-9902-4624-9AB6-6F45406EE7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83" b="10683"/>
          <a:stretch/>
        </p:blipFill>
        <p:spPr>
          <a:xfrm>
            <a:off x="2487288" y="2004949"/>
            <a:ext cx="5565569" cy="317979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C1F743FB-FF12-4FFC-E9DE-3C7389327A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832" b="10832"/>
          <a:stretch/>
        </p:blipFill>
        <p:spPr>
          <a:xfrm>
            <a:off x="4974239" y="3433475"/>
            <a:ext cx="5565569" cy="3179792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729060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feld 8">
            <a:extLst>
              <a:ext uri="{FF2B5EF4-FFF2-40B4-BE49-F238E27FC236}">
                <a16:creationId xmlns:a16="http://schemas.microsoft.com/office/drawing/2014/main" id="{2BFED1E2-30B8-4BFC-BD72-3E315DA94D6D}"/>
              </a:ext>
            </a:extLst>
          </p:cNvPr>
          <p:cNvSpPr txBox="1"/>
          <p:nvPr/>
        </p:nvSpPr>
        <p:spPr>
          <a:xfrm>
            <a:off x="890863" y="701383"/>
            <a:ext cx="6006773" cy="8802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sz="5120" dirty="0"/>
              <a:t>Responsive design</a:t>
            </a:r>
          </a:p>
        </p:txBody>
      </p:sp>
      <p:pic>
        <p:nvPicPr>
          <p:cNvPr id="2" name="Grafik 1">
            <a:extLst>
              <a:ext uri="{FF2B5EF4-FFF2-40B4-BE49-F238E27FC236}">
                <a16:creationId xmlns:a16="http://schemas.microsoft.com/office/drawing/2014/main" id="{DFAB3699-70AD-8506-2FBB-2AD0FE516C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20498" y="2005817"/>
            <a:ext cx="2570153" cy="4608000"/>
          </a:xfrm>
          <a:prstGeom prst="round2DiagRect">
            <a:avLst>
              <a:gd name="adj1" fmla="val 16667"/>
              <a:gd name="adj2" fmla="val 0"/>
            </a:avLst>
          </a:prstGeom>
          <a:ln w="88900" cap="sq">
            <a:solidFill>
              <a:srgbClr val="FFFFFF"/>
            </a:soli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69202784"/>
      </p:ext>
    </p:extLst>
  </p:cSld>
  <p:clrMapOvr>
    <a:masterClrMapping/>
  </p:clrMapOvr>
</p:sld>
</file>

<file path=ppt/theme/theme1.xml><?xml version="1.0" encoding="utf-8"?>
<a:theme xmlns:a="http://schemas.openxmlformats.org/drawingml/2006/main" name="Segment">
  <a:themeElements>
    <a:clrScheme name="Segment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egment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egment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0</TotalTime>
  <Words>17</Words>
  <Application>Microsoft Office PowerPoint</Application>
  <PresentationFormat>Benutzerdefiniert</PresentationFormat>
  <Paragraphs>4</Paragraphs>
  <Slides>4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4</vt:i4>
      </vt:variant>
    </vt:vector>
  </HeadingPairs>
  <TitlesOfParts>
    <vt:vector size="7" baseType="lpstr">
      <vt:lpstr>Century Gothic</vt:lpstr>
      <vt:lpstr>Wingdings 3</vt:lpstr>
      <vt:lpstr>Segment</vt:lpstr>
      <vt:lpstr>PowerPoint-Präsentation</vt:lpstr>
      <vt:lpstr>PowerPoint-Präsentation</vt:lpstr>
      <vt:lpstr>PowerPoint-Präsentation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Samuel Schnurr</dc:creator>
  <cp:lastModifiedBy>Samuel Schnurr</cp:lastModifiedBy>
  <cp:revision>15</cp:revision>
  <dcterms:created xsi:type="dcterms:W3CDTF">2022-04-24T16:01:08Z</dcterms:created>
  <dcterms:modified xsi:type="dcterms:W3CDTF">2024-01-10T21:26:21Z</dcterms:modified>
</cp:coreProperties>
</file>