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301115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3304" autoAdjust="0"/>
  </p:normalViewPr>
  <p:slideViewPr>
    <p:cSldViewPr snapToGrid="0">
      <p:cViewPr varScale="1">
        <p:scale>
          <a:sx n="61" d="100"/>
          <a:sy n="61" d="100"/>
        </p:scale>
        <p:origin x="43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183" y="731520"/>
            <a:ext cx="8538567" cy="3169921"/>
          </a:xfrm>
        </p:spPr>
        <p:txBody>
          <a:bodyPr anchor="b">
            <a:normAutofit/>
          </a:bodyPr>
          <a:lstStyle>
            <a:lvl1pPr algn="l">
              <a:defRPr sz="512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182" y="4100125"/>
            <a:ext cx="6830854" cy="2077155"/>
          </a:xfrm>
        </p:spPr>
        <p:txBody>
          <a:bodyPr anchor="t">
            <a:normAutofit/>
          </a:bodyPr>
          <a:lstStyle>
            <a:lvl1pPr marL="0" indent="0" algn="l">
              <a:buNone/>
              <a:defRPr sz="224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780832" y="9031"/>
            <a:ext cx="4065984" cy="406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518563" y="97649"/>
            <a:ext cx="6489199" cy="6486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721982" y="243840"/>
            <a:ext cx="5285780" cy="528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8714" y="34430"/>
            <a:ext cx="5179049" cy="517652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372541" y="650242"/>
            <a:ext cx="4635221" cy="46329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1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31877" y="568960"/>
            <a:ext cx="11545701" cy="33324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75838" y="4100125"/>
            <a:ext cx="8862149" cy="48768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07"/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70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3" y="731520"/>
            <a:ext cx="10734199" cy="2926080"/>
          </a:xfrm>
        </p:spPr>
        <p:txBody>
          <a:bodyPr anchor="ctr">
            <a:normAutofit/>
          </a:bodyPr>
          <a:lstStyle>
            <a:lvl1pPr algn="l">
              <a:defRPr sz="3413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4389120"/>
            <a:ext cx="9109500" cy="2004907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947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100" y="731520"/>
            <a:ext cx="9758364" cy="2926080"/>
          </a:xfrm>
        </p:spPr>
        <p:txBody>
          <a:bodyPr anchor="ctr">
            <a:normAutofit/>
          </a:bodyPr>
          <a:lstStyle>
            <a:lvl1pPr algn="l">
              <a:defRPr sz="3413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43379" y="3657600"/>
            <a:ext cx="9107805" cy="4064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4" y="4587806"/>
            <a:ext cx="9107805" cy="1797189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67543" y="866370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6463" y="2953174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02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2" y="3657600"/>
            <a:ext cx="9107805" cy="1810560"/>
          </a:xfrm>
        </p:spPr>
        <p:txBody>
          <a:bodyPr anchor="b">
            <a:normAutofit/>
          </a:bodyPr>
          <a:lstStyle>
            <a:lvl1pPr algn="l">
              <a:defRPr sz="3413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1" y="5475180"/>
            <a:ext cx="9109502" cy="917760"/>
          </a:xfrm>
        </p:spPr>
        <p:txBody>
          <a:bodyPr anchor="t">
            <a:normAutofit/>
          </a:bodyPr>
          <a:lstStyle>
            <a:lvl1pPr marL="0" indent="0" algn="l">
              <a:buNone/>
              <a:defRPr sz="2133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67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101" y="731520"/>
            <a:ext cx="9758363" cy="2926080"/>
          </a:xfrm>
        </p:spPr>
        <p:txBody>
          <a:bodyPr anchor="ctr">
            <a:normAutofit/>
          </a:bodyPr>
          <a:lstStyle>
            <a:lvl1pPr algn="l">
              <a:defRPr sz="3413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183" y="4190436"/>
            <a:ext cx="9107806" cy="111985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5310294"/>
            <a:ext cx="9107806" cy="1083733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67543" y="866370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6463" y="2953174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371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3" y="731520"/>
            <a:ext cx="10734199" cy="29260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182" y="4190436"/>
            <a:ext cx="9107805" cy="894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5084515"/>
            <a:ext cx="9107806" cy="1309511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930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73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8749" y="731520"/>
            <a:ext cx="2195632" cy="4876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77" y="731520"/>
            <a:ext cx="8348821" cy="5662507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49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208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2" y="2140373"/>
            <a:ext cx="9107806" cy="2433707"/>
          </a:xfrm>
        </p:spPr>
        <p:txBody>
          <a:bodyPr anchor="b">
            <a:normAutofit/>
          </a:bodyPr>
          <a:lstStyle>
            <a:lvl1pPr algn="l">
              <a:defRPr sz="384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4" y="4795520"/>
            <a:ext cx="9107805" cy="1598507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20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182" y="731520"/>
            <a:ext cx="5269404" cy="385628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368" y="731521"/>
            <a:ext cx="5266014" cy="385628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2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392" y="731520"/>
            <a:ext cx="4962195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182" y="1355231"/>
            <a:ext cx="5269404" cy="3232574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7503" y="731520"/>
            <a:ext cx="4978573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672" y="1346199"/>
            <a:ext cx="5260368" cy="3232574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05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47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4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36" y="731520"/>
            <a:ext cx="3903345" cy="1463040"/>
          </a:xfrm>
        </p:spPr>
        <p:txBody>
          <a:bodyPr anchor="b">
            <a:normAutofit/>
          </a:bodyPr>
          <a:lstStyle>
            <a:lvl1pPr algn="l">
              <a:defRPr sz="256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183" y="731520"/>
            <a:ext cx="6342937" cy="5662507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36" y="2357119"/>
            <a:ext cx="3903345" cy="2230685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2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126" y="1544320"/>
            <a:ext cx="6424255" cy="1219200"/>
          </a:xfrm>
        </p:spPr>
        <p:txBody>
          <a:bodyPr anchor="b">
            <a:normAutofit/>
          </a:bodyPr>
          <a:lstStyle>
            <a:lvl1pPr algn="l">
              <a:defRPr sz="2987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55461" y="975360"/>
            <a:ext cx="3501414" cy="48768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126" y="2962204"/>
            <a:ext cx="6425950" cy="2185529"/>
          </a:xfrm>
        </p:spPr>
        <p:txBody>
          <a:bodyPr anchor="t">
            <a:normAutofit/>
          </a:bodyPr>
          <a:lstStyle>
            <a:lvl1pPr marL="0" indent="0">
              <a:buNone/>
              <a:defRPr sz="1920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0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825562" y="3160889"/>
            <a:ext cx="3182202" cy="342279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0182" y="4786488"/>
            <a:ext cx="9107805" cy="16075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731520"/>
            <a:ext cx="9107805" cy="3856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9865" y="6583680"/>
            <a:ext cx="1707713" cy="3894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6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A07225-5EC2-4FE8-BBD7-4A2ABB88F5AE}" type="datetimeFigureOut">
              <a:rPr lang="de-DE" smtClean="0"/>
              <a:t>05.05.2022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183" y="6583680"/>
            <a:ext cx="8050649" cy="3894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6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9478" y="5950374"/>
            <a:ext cx="1218990" cy="714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41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60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87695" rtl="0" eaLnBrk="1" latinLnBrk="0" hangingPunct="1">
        <a:spcBef>
          <a:spcPct val="0"/>
        </a:spcBef>
        <a:buNone/>
        <a:defRPr sz="384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1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3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92505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8020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645971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133667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68232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170019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65771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145410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90863" y="701383"/>
            <a:ext cx="6973384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120" dirty="0"/>
              <a:t>Summarize long mails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9D2BB9-9902-4624-9AB6-6F45406E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" b="300"/>
          <a:stretch/>
        </p:blipFill>
        <p:spPr>
          <a:xfrm>
            <a:off x="2472900" y="2005819"/>
            <a:ext cx="8065350" cy="46079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8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90863" y="701383"/>
            <a:ext cx="8701421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120" dirty="0" err="1"/>
              <a:t>Summarize</a:t>
            </a:r>
            <a:r>
              <a:rPr lang="de-DE" sz="5120" dirty="0"/>
              <a:t> </a:t>
            </a:r>
            <a:r>
              <a:rPr lang="de-DE" sz="5120" dirty="0" err="1"/>
              <a:t>discussion</a:t>
            </a:r>
            <a:r>
              <a:rPr lang="de-DE" sz="5120" dirty="0"/>
              <a:t> mails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9D2BB9-9902-4624-9AB6-6F45406E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" b="225"/>
          <a:stretch/>
        </p:blipFill>
        <p:spPr>
          <a:xfrm>
            <a:off x="2472900" y="2005819"/>
            <a:ext cx="8065350" cy="46079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611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90863" y="701383"/>
            <a:ext cx="6827510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120" dirty="0" err="1"/>
              <a:t>Recognize</a:t>
            </a:r>
            <a:r>
              <a:rPr lang="de-DE" sz="5120" dirty="0"/>
              <a:t> </a:t>
            </a:r>
            <a:r>
              <a:rPr lang="de-DE" sz="5120"/>
              <a:t>sentiment</a:t>
            </a:r>
            <a:endParaRPr lang="de-DE" sz="512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9D2BB9-9902-4624-9AB6-6F45406E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" b="300"/>
          <a:stretch/>
        </p:blipFill>
        <p:spPr>
          <a:xfrm>
            <a:off x="2472900" y="2005819"/>
            <a:ext cx="8065350" cy="46079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9927598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</Words>
  <Application>Microsoft Office PowerPoint</Application>
  <PresentationFormat>Benutzerdefiniert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Segment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Schnurr</dc:creator>
  <cp:lastModifiedBy>Samuel Schnurr</cp:lastModifiedBy>
  <cp:revision>10</cp:revision>
  <dcterms:created xsi:type="dcterms:W3CDTF">2022-04-24T16:01:08Z</dcterms:created>
  <dcterms:modified xsi:type="dcterms:W3CDTF">2022-05-05T11:23:13Z</dcterms:modified>
</cp:coreProperties>
</file>