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3304" autoAdjust="0"/>
  </p:normalViewPr>
  <p:slideViewPr>
    <p:cSldViewPr snapToGrid="0">
      <p:cViewPr varScale="1">
        <p:scale>
          <a:sx n="58" d="100"/>
          <a:sy n="58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5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0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81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29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25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50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004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97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8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0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4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1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75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5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1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1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3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A07225-5EC2-4FE8-BBD7-4A2ABB88F5AE}" type="datetimeFigureOut">
              <a:rPr lang="de-DE" smtClean="0"/>
              <a:t>29.04.2022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451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32207" y="657546"/>
            <a:ext cx="5630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Summarize long mails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/>
        </p:blipFill>
        <p:spPr>
          <a:xfrm>
            <a:off x="2315367" y="1880455"/>
            <a:ext cx="7561266" cy="4319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8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32207" y="657546"/>
            <a:ext cx="8166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/>
              <a:t>Summarize</a:t>
            </a:r>
            <a:r>
              <a:rPr lang="de-DE" sz="4800" dirty="0"/>
              <a:t> </a:t>
            </a:r>
            <a:r>
              <a:rPr lang="de-DE" sz="4800" dirty="0" err="1"/>
              <a:t>discussion</a:t>
            </a:r>
            <a:r>
              <a:rPr lang="de-DE" sz="4800" dirty="0"/>
              <a:t> mails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" b="225"/>
          <a:stretch/>
        </p:blipFill>
        <p:spPr>
          <a:xfrm>
            <a:off x="2315367" y="1880455"/>
            <a:ext cx="7561266" cy="4319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1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32207" y="657546"/>
            <a:ext cx="6410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/>
              <a:t>Recognize</a:t>
            </a:r>
            <a:r>
              <a:rPr lang="de-DE" sz="4800" dirty="0"/>
              <a:t> </a:t>
            </a:r>
            <a:r>
              <a:rPr lang="de-DE" sz="4800"/>
              <a:t>sentiment</a:t>
            </a:r>
            <a:endParaRPr lang="de-DE" sz="4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/>
        </p:blipFill>
        <p:spPr>
          <a:xfrm>
            <a:off x="2315367" y="1880455"/>
            <a:ext cx="7561266" cy="4319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92759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Schnurr</dc:creator>
  <cp:lastModifiedBy>Samuel Schnurr</cp:lastModifiedBy>
  <cp:revision>9</cp:revision>
  <dcterms:created xsi:type="dcterms:W3CDTF">2022-04-24T16:01:08Z</dcterms:created>
  <dcterms:modified xsi:type="dcterms:W3CDTF">2022-04-29T11:43:29Z</dcterms:modified>
</cp:coreProperties>
</file>