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0" r:id="rId2"/>
    <p:sldId id="257" r:id="rId3"/>
    <p:sldId id="259" r:id="rId4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3304" autoAdjust="0"/>
  </p:normalViewPr>
  <p:slideViewPr>
    <p:cSldViewPr snapToGrid="0">
      <p:cViewPr varScale="1">
        <p:scale>
          <a:sx n="107" d="100"/>
          <a:sy n="107" d="100"/>
        </p:scale>
        <p:origin x="65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183" y="731520"/>
            <a:ext cx="8538567" cy="3169921"/>
          </a:xfrm>
        </p:spPr>
        <p:txBody>
          <a:bodyPr anchor="b">
            <a:normAutofit/>
          </a:bodyPr>
          <a:lstStyle>
            <a:lvl1pPr algn="l">
              <a:defRPr sz="512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182" y="4100125"/>
            <a:ext cx="6830854" cy="2077155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780832" y="9031"/>
            <a:ext cx="4065984" cy="40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518563" y="97649"/>
            <a:ext cx="6489199" cy="6486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21982" y="243840"/>
            <a:ext cx="5285780" cy="528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8714" y="34430"/>
            <a:ext cx="5179049" cy="51765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72541" y="650242"/>
            <a:ext cx="4635221" cy="46329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31877" y="568960"/>
            <a:ext cx="11545701" cy="33324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75838" y="4100125"/>
            <a:ext cx="8862149" cy="4876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07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7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anchor="ctr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4389120"/>
            <a:ext cx="9109500" cy="2004907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4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0" y="731520"/>
            <a:ext cx="9758364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3379" y="3657600"/>
            <a:ext cx="9107805" cy="406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587806"/>
            <a:ext cx="9107805" cy="1797189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2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3657600"/>
            <a:ext cx="9107805" cy="1810560"/>
          </a:xfrm>
        </p:spPr>
        <p:txBody>
          <a:bodyPr anchor="b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1" y="5475180"/>
            <a:ext cx="9109502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67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1" y="731520"/>
            <a:ext cx="9758363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3" y="4190436"/>
            <a:ext cx="9107806" cy="11198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310294"/>
            <a:ext cx="9107806" cy="1083733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7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2" y="4190436"/>
            <a:ext cx="9107805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084515"/>
            <a:ext cx="9107806" cy="130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3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73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8749" y="731520"/>
            <a:ext cx="2195632" cy="4876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77" y="731520"/>
            <a:ext cx="8348821" cy="5662507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4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0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2140373"/>
            <a:ext cx="9107806" cy="2433707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795520"/>
            <a:ext cx="9107805" cy="1598507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2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82" y="731520"/>
            <a:ext cx="5269404" cy="385628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368" y="731521"/>
            <a:ext cx="5266014" cy="38562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2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392" y="731520"/>
            <a:ext cx="4962195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182" y="1355231"/>
            <a:ext cx="5269404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7503" y="731520"/>
            <a:ext cx="4978573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672" y="1346199"/>
            <a:ext cx="5260368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4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36" y="731520"/>
            <a:ext cx="3903345" cy="1463040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83" y="731520"/>
            <a:ext cx="6342937" cy="5662507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36" y="2357119"/>
            <a:ext cx="3903345" cy="2230685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2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26" y="1544320"/>
            <a:ext cx="6424255" cy="1219200"/>
          </a:xfrm>
        </p:spPr>
        <p:txBody>
          <a:bodyPr anchor="b">
            <a:normAutofit/>
          </a:bodyPr>
          <a:lstStyle>
            <a:lvl1pPr algn="l">
              <a:defRPr sz="2987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5461" y="975360"/>
            <a:ext cx="3501414" cy="4876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126" y="2962204"/>
            <a:ext cx="6425950" cy="2185529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25562" y="3160889"/>
            <a:ext cx="3182202" cy="342279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82" y="4786488"/>
            <a:ext cx="9107805" cy="16075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731520"/>
            <a:ext cx="9107805" cy="385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9865" y="6583680"/>
            <a:ext cx="1707713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A07225-5EC2-4FE8-BBD7-4A2ABB88F5AE}" type="datetimeFigureOut">
              <a:rPr lang="de-DE" smtClean="0"/>
              <a:t>29.05.2024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183" y="6583680"/>
            <a:ext cx="8050649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9478" y="5950374"/>
            <a:ext cx="1218990" cy="71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4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87695" rtl="0" eaLnBrk="1" latinLnBrk="0" hangingPunct="1">
        <a:spcBef>
          <a:spcPct val="0"/>
        </a:spcBef>
        <a:buNone/>
        <a:defRPr sz="38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4616970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Mobile Image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FAB3699-70AD-8506-2FBB-2AD0FE51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67" r="24667"/>
          <a:stretch/>
        </p:blipFill>
        <p:spPr>
          <a:xfrm>
            <a:off x="5220498" y="2005817"/>
            <a:ext cx="2570153" cy="460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20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4307589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Single Image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552"/>
          <a:stretch/>
        </p:blipFill>
        <p:spPr>
          <a:xfrm>
            <a:off x="2472900" y="2005818"/>
            <a:ext cx="8065350" cy="4607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1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4770858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Double Image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552"/>
          <a:stretch/>
        </p:blipFill>
        <p:spPr>
          <a:xfrm>
            <a:off x="2487288" y="2004949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1F743FB-FF12-4FFC-E9DE-3C7389327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52" b="18552"/>
          <a:stretch/>
        </p:blipFill>
        <p:spPr>
          <a:xfrm>
            <a:off x="4974239" y="3433475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24773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</Words>
  <Application>Microsoft Office PowerPoint</Application>
  <PresentationFormat>Benutzerdefiniert</PresentationFormat>
  <Paragraphs>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Segment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Schnurr</dc:creator>
  <cp:lastModifiedBy>Samuel Schnurr</cp:lastModifiedBy>
  <cp:revision>16</cp:revision>
  <dcterms:created xsi:type="dcterms:W3CDTF">2022-04-24T16:01:08Z</dcterms:created>
  <dcterms:modified xsi:type="dcterms:W3CDTF">2024-05-29T10:10:03Z</dcterms:modified>
</cp:coreProperties>
</file>