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16D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B0A5D-91DE-482E-80E4-1A040FFECF65}" v="35" dt="2024-05-08T19:16:07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920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Schnurr" userId="aea751c7-da6a-4567-85c8-ac29ce32726e" providerId="ADAL" clId="{A9DB0A5D-91DE-482E-80E4-1A040FFECF65}"/>
    <pc:docChg chg="undo redo custSel addSld modSld">
      <pc:chgData name="Samuel Schnurr" userId="aea751c7-da6a-4567-85c8-ac29ce32726e" providerId="ADAL" clId="{A9DB0A5D-91DE-482E-80E4-1A040FFECF65}" dt="2024-05-08T19:16:20.576" v="235" actId="1076"/>
      <pc:docMkLst>
        <pc:docMk/>
      </pc:docMkLst>
      <pc:sldChg chg="addSp delSp modSp mod">
        <pc:chgData name="Samuel Schnurr" userId="aea751c7-da6a-4567-85c8-ac29ce32726e" providerId="ADAL" clId="{A9DB0A5D-91DE-482E-80E4-1A040FFECF65}" dt="2024-05-08T19:16:20.576" v="235" actId="1076"/>
        <pc:sldMkLst>
          <pc:docMk/>
          <pc:sldMk cId="3380845395" sldId="256"/>
        </pc:sldMkLst>
        <pc:spChg chg="add mod">
          <ac:chgData name="Samuel Schnurr" userId="aea751c7-da6a-4567-85c8-ac29ce32726e" providerId="ADAL" clId="{A9DB0A5D-91DE-482E-80E4-1A040FFECF65}" dt="2024-05-08T19:11:21.318" v="202" actId="20577"/>
          <ac:spMkLst>
            <pc:docMk/>
            <pc:sldMk cId="3380845395" sldId="256"/>
            <ac:spMk id="2" creationId="{C4C3B944-216B-A250-AFFA-514486DA57EE}"/>
          </ac:spMkLst>
        </pc:spChg>
        <pc:spChg chg="mod">
          <ac:chgData name="Samuel Schnurr" userId="aea751c7-da6a-4567-85c8-ac29ce32726e" providerId="ADAL" clId="{A9DB0A5D-91DE-482E-80E4-1A040FFECF65}" dt="2024-05-08T19:16:07.483" v="226" actId="404"/>
          <ac:spMkLst>
            <pc:docMk/>
            <pc:sldMk cId="3380845395" sldId="256"/>
            <ac:spMk id="6" creationId="{22DF7B1D-E5D6-4D90-7698-5B2AE1BCE4D8}"/>
          </ac:spMkLst>
        </pc:spChg>
        <pc:picChg chg="add mod">
          <ac:chgData name="Samuel Schnurr" userId="aea751c7-da6a-4567-85c8-ac29ce32726e" providerId="ADAL" clId="{A9DB0A5D-91DE-482E-80E4-1A040FFECF65}" dt="2024-05-08T19:16:20.576" v="235" actId="1076"/>
          <ac:picMkLst>
            <pc:docMk/>
            <pc:sldMk cId="3380845395" sldId="256"/>
            <ac:picMk id="3" creationId="{2FEDC64B-B218-0984-D07E-34E21E9620E8}"/>
          </ac:picMkLst>
        </pc:picChg>
        <pc:picChg chg="add del mod">
          <ac:chgData name="Samuel Schnurr" userId="aea751c7-da6a-4567-85c8-ac29ce32726e" providerId="ADAL" clId="{A9DB0A5D-91DE-482E-80E4-1A040FFECF65}" dt="2024-05-08T19:16:07.575" v="228" actId="478"/>
          <ac:picMkLst>
            <pc:docMk/>
            <pc:sldMk cId="3380845395" sldId="256"/>
            <ac:picMk id="5" creationId="{DD6E8E83-C9B7-3548-21AC-906B2687F3E6}"/>
          </ac:picMkLst>
        </pc:picChg>
      </pc:sldChg>
      <pc:sldChg chg="addSp delSp modSp add mod">
        <pc:chgData name="Samuel Schnurr" userId="aea751c7-da6a-4567-85c8-ac29ce32726e" providerId="ADAL" clId="{A9DB0A5D-91DE-482E-80E4-1A040FFECF65}" dt="2024-05-08T19:07:48.974" v="172" actId="20577"/>
        <pc:sldMkLst>
          <pc:docMk/>
          <pc:sldMk cId="3792376556" sldId="257"/>
        </pc:sldMkLst>
        <pc:spChg chg="del">
          <ac:chgData name="Samuel Schnurr" userId="aea751c7-da6a-4567-85c8-ac29ce32726e" providerId="ADAL" clId="{A9DB0A5D-91DE-482E-80E4-1A040FFECF65}" dt="2024-05-08T18:53:31.973" v="55" actId="478"/>
          <ac:spMkLst>
            <pc:docMk/>
            <pc:sldMk cId="3792376556" sldId="257"/>
            <ac:spMk id="6" creationId="{22DF7B1D-E5D6-4D90-7698-5B2AE1BCE4D8}"/>
          </ac:spMkLst>
        </pc:spChg>
        <pc:spChg chg="add mod">
          <ac:chgData name="Samuel Schnurr" userId="aea751c7-da6a-4567-85c8-ac29ce32726e" providerId="ADAL" clId="{A9DB0A5D-91DE-482E-80E4-1A040FFECF65}" dt="2024-05-08T19:07:48.974" v="172" actId="20577"/>
          <ac:spMkLst>
            <pc:docMk/>
            <pc:sldMk cId="3792376556" sldId="257"/>
            <ac:spMk id="8" creationId="{5C06773F-973E-C1B4-8AB1-244FD138761B}"/>
          </ac:spMkLst>
        </pc:spChg>
        <pc:picChg chg="add del mod">
          <ac:chgData name="Samuel Schnurr" userId="aea751c7-da6a-4567-85c8-ac29ce32726e" providerId="ADAL" clId="{A9DB0A5D-91DE-482E-80E4-1A040FFECF65}" dt="2024-05-08T19:06:33.582" v="123" actId="478"/>
          <ac:picMkLst>
            <pc:docMk/>
            <pc:sldMk cId="3792376556" sldId="257"/>
            <ac:picMk id="3" creationId="{A3F7941E-2FED-845C-CC2D-BCF5D43990F2}"/>
          </ac:picMkLst>
        </pc:picChg>
        <pc:picChg chg="mod modCrop">
          <ac:chgData name="Samuel Schnurr" userId="aea751c7-da6a-4567-85c8-ac29ce32726e" providerId="ADAL" clId="{A9DB0A5D-91DE-482E-80E4-1A040FFECF65}" dt="2024-05-08T19:07:40.092" v="154" actId="1076"/>
          <ac:picMkLst>
            <pc:docMk/>
            <pc:sldMk cId="3792376556" sldId="257"/>
            <ac:picMk id="5" creationId="{DD6E8E83-C9B7-3548-21AC-906B2687F3E6}"/>
          </ac:picMkLst>
        </pc:picChg>
        <pc:picChg chg="add del mod">
          <ac:chgData name="Samuel Schnurr" userId="aea751c7-da6a-4567-85c8-ac29ce32726e" providerId="ADAL" clId="{A9DB0A5D-91DE-482E-80E4-1A040FFECF65}" dt="2024-05-08T19:06:42.027" v="127" actId="21"/>
          <ac:picMkLst>
            <pc:docMk/>
            <pc:sldMk cId="3792376556" sldId="257"/>
            <ac:picMk id="7" creationId="{72BF1A22-A637-A605-297D-3C9011ABD817}"/>
          </ac:picMkLst>
        </pc:picChg>
      </pc:sldChg>
      <pc:sldChg chg="addSp delSp modSp add mod">
        <pc:chgData name="Samuel Schnurr" userId="aea751c7-da6a-4567-85c8-ac29ce32726e" providerId="ADAL" clId="{A9DB0A5D-91DE-482E-80E4-1A040FFECF65}" dt="2024-05-08T19:08:21.545" v="193" actId="1076"/>
        <pc:sldMkLst>
          <pc:docMk/>
          <pc:sldMk cId="3148772904" sldId="258"/>
        </pc:sldMkLst>
        <pc:spChg chg="add mod ord">
          <ac:chgData name="Samuel Schnurr" userId="aea751c7-da6a-4567-85c8-ac29ce32726e" providerId="ADAL" clId="{A9DB0A5D-91DE-482E-80E4-1A040FFECF65}" dt="2024-05-08T19:08:16.951" v="192" actId="1076"/>
          <ac:spMkLst>
            <pc:docMk/>
            <pc:sldMk cId="3148772904" sldId="258"/>
            <ac:spMk id="2" creationId="{2EB887CE-5565-23A1-B40D-2E38FA6E92EA}"/>
          </ac:spMkLst>
        </pc:spChg>
        <pc:spChg chg="add mod">
          <ac:chgData name="Samuel Schnurr" userId="aea751c7-da6a-4567-85c8-ac29ce32726e" providerId="ADAL" clId="{A9DB0A5D-91DE-482E-80E4-1A040FFECF65}" dt="2024-05-08T19:08:04.857" v="190" actId="20577"/>
          <ac:spMkLst>
            <pc:docMk/>
            <pc:sldMk cId="3148772904" sldId="258"/>
            <ac:spMk id="3" creationId="{6824516B-EB04-EB68-0F45-38F2955C6CA7}"/>
          </ac:spMkLst>
        </pc:spChg>
        <pc:picChg chg="del mod">
          <ac:chgData name="Samuel Schnurr" userId="aea751c7-da6a-4567-85c8-ac29ce32726e" providerId="ADAL" clId="{A9DB0A5D-91DE-482E-80E4-1A040FFECF65}" dt="2024-05-08T18:57:25.203" v="108" actId="478"/>
          <ac:picMkLst>
            <pc:docMk/>
            <pc:sldMk cId="3148772904" sldId="258"/>
            <ac:picMk id="5" creationId="{DD6E8E83-C9B7-3548-21AC-906B2687F3E6}"/>
          </ac:picMkLst>
        </pc:picChg>
        <pc:picChg chg="add mod">
          <ac:chgData name="Samuel Schnurr" userId="aea751c7-da6a-4567-85c8-ac29ce32726e" providerId="ADAL" clId="{A9DB0A5D-91DE-482E-80E4-1A040FFECF65}" dt="2024-05-08T19:08:21.545" v="193" actId="1076"/>
          <ac:picMkLst>
            <pc:docMk/>
            <pc:sldMk cId="3148772904" sldId="258"/>
            <ac:picMk id="7" creationId="{72BF1A22-A637-A605-297D-3C9011ABD817}"/>
          </ac:picMkLst>
        </pc:picChg>
      </pc:sldChg>
      <pc:sldChg chg="addSp delSp modSp new mod">
        <pc:chgData name="Samuel Schnurr" userId="aea751c7-da6a-4567-85c8-ac29ce32726e" providerId="ADAL" clId="{A9DB0A5D-91DE-482E-80E4-1A040FFECF65}" dt="2024-05-08T19:07:58.677" v="173" actId="1076"/>
        <pc:sldMkLst>
          <pc:docMk/>
          <pc:sldMk cId="3725988889" sldId="259"/>
        </pc:sldMkLst>
        <pc:spChg chg="del">
          <ac:chgData name="Samuel Schnurr" userId="aea751c7-da6a-4567-85c8-ac29ce32726e" providerId="ADAL" clId="{A9DB0A5D-91DE-482E-80E4-1A040FFECF65}" dt="2024-05-08T19:07:15.385" v="134" actId="478"/>
          <ac:spMkLst>
            <pc:docMk/>
            <pc:sldMk cId="3725988889" sldId="259"/>
            <ac:spMk id="2" creationId="{D19D7043-6CD9-C2AC-EA66-D5CD4947CEF6}"/>
          </ac:spMkLst>
        </pc:spChg>
        <pc:spChg chg="del">
          <ac:chgData name="Samuel Schnurr" userId="aea751c7-da6a-4567-85c8-ac29ce32726e" providerId="ADAL" clId="{A9DB0A5D-91DE-482E-80E4-1A040FFECF65}" dt="2024-05-08T19:07:14.367" v="133" actId="478"/>
          <ac:spMkLst>
            <pc:docMk/>
            <pc:sldMk cId="3725988889" sldId="259"/>
            <ac:spMk id="3" creationId="{FD4F3683-3A2B-4179-AA71-496C7B5B299B}"/>
          </ac:spMkLst>
        </pc:spChg>
        <pc:spChg chg="add mod">
          <ac:chgData name="Samuel Schnurr" userId="aea751c7-da6a-4567-85c8-ac29ce32726e" providerId="ADAL" clId="{A9DB0A5D-91DE-482E-80E4-1A040FFECF65}" dt="2024-05-08T19:07:30.461" v="153" actId="403"/>
          <ac:spMkLst>
            <pc:docMk/>
            <pc:sldMk cId="3725988889" sldId="259"/>
            <ac:spMk id="5" creationId="{99FBF6EA-9DB2-7605-EC06-EB5CED77D16B}"/>
          </ac:spMkLst>
        </pc:spChg>
        <pc:picChg chg="add mod">
          <ac:chgData name="Samuel Schnurr" userId="aea751c7-da6a-4567-85c8-ac29ce32726e" providerId="ADAL" clId="{A9DB0A5D-91DE-482E-80E4-1A040FFECF65}" dt="2024-05-08T19:07:58.677" v="173" actId="1076"/>
          <ac:picMkLst>
            <pc:docMk/>
            <pc:sldMk cId="3725988889" sldId="259"/>
            <ac:picMk id="4" creationId="{E9B8C06E-187E-E364-1DAD-EE3BD5D245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654C7-22F7-2AE5-C1CF-A984DA1AF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F10F8F-0EF1-4151-6920-132E37860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EAFDE-AF27-1BEF-9581-453E674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F4252E-4A87-0329-D05A-DE814780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2F604B-1226-34A0-250B-09C28BA5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9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A4A78-7FA0-9B2F-557D-CE0215BA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3D874B-853C-82A9-141F-6F5D404C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67997-BB86-A359-5003-53045E69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5761A-93D6-8BA3-4F6D-5A7859DC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F86C3-C85E-5F16-9521-6F22892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2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48F999-68D1-5CDC-4011-61410833C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19F88F-B943-D4AF-C2D9-ECE0CEDE6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F6EEFC-55EB-7B46-4FFE-BCDD4338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146F3-6711-08D4-7220-FC0B23FF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AF105D-43C6-2DA9-3716-949E8897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3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B8BA6-6ABA-1626-126D-347A05F1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82879-6158-770F-9897-D5A41F44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FF6B1-B4B5-5C66-A916-81E06A07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2A19D-74FE-11D4-D379-57785AF3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F37F6-165F-D5D2-BCA6-C3F44C03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84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E8BB6-FDE7-8959-A884-CF0EC56B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01FADB-6A43-001E-4697-B642E87D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8B392-DD0B-E330-2468-C4B87546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30288-EAD7-703B-2E67-E7DC57E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ACFED-F54B-1ED8-D46A-870699B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9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E165-8A1C-699C-AA59-3AAB377D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598EA-BF0E-308F-612F-A53021891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B3B885-5B61-B9AA-D55F-93D71D6B8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EF457F-AA60-C48B-805D-FBFB44F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58DB8-4574-E8B5-A0EA-8ABFB80C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2BDFA-87B1-C0F0-AB3D-74FFAEE8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16036-82F1-9997-1B96-51EFAB35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C8CFB9-2BA0-B653-C2CA-73961E0D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E8F626-CF76-4DC4-A3EA-AE23D2F9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49FAE0-A95B-054E-DBBE-00089CE88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99D0C-EA91-D26C-CC06-B815DE5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4E0F23-C636-6AFC-82DD-C1290D5E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331EBB-FD93-C106-8BC1-C8C92693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003768-5B8D-21A8-6E47-A74428A9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62D0D-5B14-FBEA-0AED-CA088240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7402F-2EC0-2B83-2093-1BD12A4D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F2906D-3A81-E593-BA2B-6088CA8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B5E565-916E-93D1-1169-144C32C4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45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C5CE98-44A2-FA2D-E898-E82A5782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7C0E77-F42F-07DC-7051-6B1E8226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209273-CD56-27C7-FC37-FC853284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EE1AD-8ED8-1FAA-9E9B-158B96F8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F8364-3C6C-AC14-04ED-5F5AA3FE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9A129A-1A83-D061-EAD2-FD1606F06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F0FBD4-6912-64BB-E69E-860521E7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92A84-33BC-0C40-3B3C-22801A3F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DE4046-C0ED-8D28-5ADD-3454F6E6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54DA6-66CB-2641-0A11-64B7645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D97C5C-4594-D89A-BEE4-C0203A1D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97A387-3FEB-5EEB-75B4-5F4074847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170231-7B3E-E34D-2538-87898A46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2ADF79-3727-79E4-D472-9F630F0FA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D822D-9C13-A150-5865-37A1B1EE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43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782D27-E987-C8A3-3C93-93043D6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2A79E-C72C-8973-143D-0B7FF2373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5BBC0F-2770-AAC1-B96D-24AC25C98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42899-8429-44B7-85A7-A60FFA54A43F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9B9C8-1DB7-948B-0F25-153C4C9F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7384A-F817-E73E-45FD-FA752A023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E321-A822-41B0-8780-42A394C26C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4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2DF7B1D-E5D6-4D90-7698-5B2AE1BCE4D8}"/>
              </a:ext>
            </a:extLst>
          </p:cNvPr>
          <p:cNvSpPr txBox="1"/>
          <p:nvPr/>
        </p:nvSpPr>
        <p:spPr>
          <a:xfrm>
            <a:off x="5021631" y="2374583"/>
            <a:ext cx="3941208" cy="2031325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 anchor="ctr">
            <a:spAutoFit/>
          </a:bodyPr>
          <a:lstStyle/>
          <a:p>
            <a:r>
              <a:rPr lang="de-DE" sz="6600" kern="1400" spc="700" dirty="0">
                <a:solidFill>
                  <a:srgbClr val="18216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RETAIL</a:t>
            </a:r>
            <a:br>
              <a:rPr lang="de-DE" sz="6600" kern="1400" spc="700" dirty="0">
                <a:solidFill>
                  <a:srgbClr val="18216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de-DE" sz="6600" kern="1400" spc="700" dirty="0">
                <a:solidFill>
                  <a:srgbClr val="18216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RADAR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4C3B944-216B-A250-AFFA-514486DA57EE}"/>
              </a:ext>
            </a:extLst>
          </p:cNvPr>
          <p:cNvSpPr txBox="1"/>
          <p:nvPr/>
        </p:nvSpPr>
        <p:spPr>
          <a:xfrm>
            <a:off x="437072" y="615351"/>
            <a:ext cx="1875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Mit Text</a:t>
            </a:r>
          </a:p>
        </p:txBody>
      </p:sp>
      <p:pic>
        <p:nvPicPr>
          <p:cNvPr id="3" name="Grafik 2" descr="Ein Bild, das Kreis, Screenshot, Design enthält.&#10;&#10;Automatisch generierte Beschreibung">
            <a:extLst>
              <a:ext uri="{FF2B5EF4-FFF2-40B4-BE49-F238E27FC236}">
                <a16:creationId xmlns:a16="http://schemas.microsoft.com/office/drawing/2014/main" id="{2FEDC64B-B218-0984-D07E-34E21E96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4" y="2374583"/>
            <a:ext cx="2030084" cy="20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4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D6E8E83-C9B7-3548-21AC-906B2687F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53" b="-253"/>
          <a:stretch/>
        </p:blipFill>
        <p:spPr>
          <a:xfrm>
            <a:off x="4690889" y="2029510"/>
            <a:ext cx="2810222" cy="279897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C06773F-973E-C1B4-8AB1-244FD138761B}"/>
              </a:ext>
            </a:extLst>
          </p:cNvPr>
          <p:cNvSpPr txBox="1"/>
          <p:nvPr/>
        </p:nvSpPr>
        <p:spPr>
          <a:xfrm>
            <a:off x="437072" y="615351"/>
            <a:ext cx="122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Groß</a:t>
            </a:r>
          </a:p>
        </p:txBody>
      </p:sp>
    </p:spTree>
    <p:extLst>
      <p:ext uri="{BB962C8B-B14F-4D97-AF65-F5344CB8AC3E}">
        <p14:creationId xmlns:p14="http://schemas.microsoft.com/office/powerpoint/2010/main" val="379237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Kreis, Screenshot, Design enthält.&#10;&#10;Automatisch generierte Beschreibung">
            <a:extLst>
              <a:ext uri="{FF2B5EF4-FFF2-40B4-BE49-F238E27FC236}">
                <a16:creationId xmlns:a16="http://schemas.microsoft.com/office/drawing/2014/main" id="{E9B8C06E-187E-E364-1DAD-EE3BD5D24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238375"/>
            <a:ext cx="2381250" cy="238125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9FBF6EA-9DB2-7605-EC06-EB5CED77D16B}"/>
              </a:ext>
            </a:extLst>
          </p:cNvPr>
          <p:cNvSpPr txBox="1"/>
          <p:nvPr/>
        </p:nvSpPr>
        <p:spPr>
          <a:xfrm>
            <a:off x="437072" y="615351"/>
            <a:ext cx="2665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372598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2EB887CE-5565-23A1-B40D-2E38FA6E92EA}"/>
              </a:ext>
            </a:extLst>
          </p:cNvPr>
          <p:cNvSpPr/>
          <p:nvPr/>
        </p:nvSpPr>
        <p:spPr>
          <a:xfrm>
            <a:off x="4386000" y="2206862"/>
            <a:ext cx="3420000" cy="342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7" name="Grafik 6" descr="Ein Bild, das Kreis, Screenshot, Design enthält.&#10;&#10;Automatisch generierte Beschreibung">
            <a:extLst>
              <a:ext uri="{FF2B5EF4-FFF2-40B4-BE49-F238E27FC236}">
                <a16:creationId xmlns:a16="http://schemas.microsoft.com/office/drawing/2014/main" id="{72BF1A22-A637-A605-297D-3C9011AB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726237"/>
            <a:ext cx="2381250" cy="23812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824516B-EB04-EB68-0F45-38F2955C6CA7}"/>
              </a:ext>
            </a:extLst>
          </p:cNvPr>
          <p:cNvSpPr txBox="1"/>
          <p:nvPr/>
        </p:nvSpPr>
        <p:spPr>
          <a:xfrm>
            <a:off x="437072" y="615351"/>
            <a:ext cx="3866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Klein mit Rahmen</a:t>
            </a:r>
          </a:p>
        </p:txBody>
      </p:sp>
    </p:spTree>
    <p:extLst>
      <p:ext uri="{BB962C8B-B14F-4D97-AF65-F5344CB8AC3E}">
        <p14:creationId xmlns:p14="http://schemas.microsoft.com/office/powerpoint/2010/main" val="314877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Schnurr</dc:creator>
  <cp:lastModifiedBy>Samuel Schnurr</cp:lastModifiedBy>
  <cp:revision>1</cp:revision>
  <dcterms:created xsi:type="dcterms:W3CDTF">2024-05-08T18:17:57Z</dcterms:created>
  <dcterms:modified xsi:type="dcterms:W3CDTF">2024-05-08T19:16:22Z</dcterms:modified>
</cp:coreProperties>
</file>