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60" r:id="rId3"/>
  </p:sldMasterIdLst>
  <p:sldIdLst>
    <p:sldId id="263" r:id="rId4"/>
    <p:sldId id="262" r:id="rId5"/>
    <p:sldId id="268" r:id="rId6"/>
    <p:sldId id="270" r:id="rId7"/>
    <p:sldId id="269" r:id="rId8"/>
    <p:sldId id="264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>
        <p:scale>
          <a:sx n="76" d="100"/>
          <a:sy n="76" d="100"/>
        </p:scale>
        <p:origin x="-1674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2B835-FCD9-4A29-B5C2-7D4235060719}" type="datetimeFigureOut">
              <a:rPr lang="pt-BR"/>
              <a:pPr>
                <a:defRPr/>
              </a:pPr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5DE99-3B59-413F-8A22-A709E2E3A4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09451-4F94-4CD2-8C7D-4D01EA6AF04A}" type="datetimeFigureOut">
              <a:rPr lang="pt-BR"/>
              <a:pPr>
                <a:defRPr/>
              </a:pPr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DB587-C688-47C5-ADF4-A38349462F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9E25E-D97D-4206-810A-F57920BA4C48}" type="datetimeFigureOut">
              <a:rPr lang="pt-BR"/>
              <a:pPr>
                <a:defRPr/>
              </a:pPr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3A09B-F516-4AC2-BA4B-21DBDCD669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01BF6-C73B-4CA7-BB31-8C61EE36FD7E}" type="datetimeFigureOut">
              <a:rPr lang="pt-BR"/>
              <a:pPr>
                <a:defRPr/>
              </a:pPr>
              <a:t>17/09/2018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CBE55-1711-497F-A37F-0F875A1FFD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35D8D-1383-47FD-B91F-818E664A027B}" type="datetimeFigureOut">
              <a:rPr lang="pt-BR"/>
              <a:pPr>
                <a:defRPr/>
              </a:pPr>
              <a:t>17/09/2018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9D0BC-DE4C-4743-A733-A796370F22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9A767-0C6F-4A0F-B3A4-1B0D41C9FE12}" type="datetimeFigureOut">
              <a:rPr lang="pt-BR"/>
              <a:pPr>
                <a:defRPr/>
              </a:pPr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22594-97B8-4EEA-A715-C56DE4D037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E7EB-4EFA-470C-8025-46F65073B068}" type="datetimeFigureOut">
              <a:rPr lang="pt-BR"/>
              <a:pPr>
                <a:defRPr/>
              </a:pPr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0AB40-8A4C-4C6D-97D9-15CB1ED4A3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723EE-C62D-44B7-AB90-4F692C77B8E1}" type="datetimeFigureOut">
              <a:rPr lang="pt-BR"/>
              <a:pPr>
                <a:defRPr/>
              </a:pPr>
              <a:t>17/09/2018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6AEFD-BB9D-48DD-A2DF-B393A97AEF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CDA13-AE35-4AA4-A564-8E5714857455}" type="datetimeFigureOut">
              <a:rPr lang="pt-BR"/>
              <a:pPr>
                <a:defRPr/>
              </a:pPr>
              <a:t>17/09/2018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B3FBE-BB24-41FD-B485-3808240639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D1FAF-792F-47FD-A0BE-B34AA6D4FDDC}" type="datetimeFigureOut">
              <a:rPr lang="pt-BR"/>
              <a:pPr>
                <a:defRPr/>
              </a:pPr>
              <a:t>17/09/2018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46545-65DF-4F31-A062-36A72A0ECB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E3BEF-2E28-4EEC-B4F4-77442EEA40D6}" type="datetimeFigureOut">
              <a:rPr lang="pt-BR"/>
              <a:pPr>
                <a:defRPr/>
              </a:pPr>
              <a:t>17/09/2018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7A478-49A2-4123-92C3-F4349416F8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9445-BCFE-49FF-B831-EE30FF53156C}" type="datetimeFigureOut">
              <a:rPr lang="pt-BR"/>
              <a:pPr>
                <a:defRPr/>
              </a:pPr>
              <a:t>17/09/2018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1BD77-9E58-4699-AB67-248315341E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9914E-2E9A-4987-8E32-2ED5F7D754DE}" type="datetimeFigureOut">
              <a:rPr lang="pt-BR"/>
              <a:pPr>
                <a:defRPr/>
              </a:pPr>
              <a:t>17/09/2018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B146D-5F1A-457B-AE43-79E3B51F4C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37013F5-FB3E-45CB-8D78-88AE7119D190}" type="datetimeFigureOut">
              <a:rPr lang="pt-BR"/>
              <a:pPr>
                <a:defRPr/>
              </a:pPr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62C707-1D41-4FFD-96AF-13D04A8471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AE7EE6-898B-4583-B2A6-FFE97A556054}" type="datetimeFigureOut">
              <a:rPr lang="pt-BR"/>
              <a:pPr>
                <a:defRPr/>
              </a:pPr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5B5439-F3BA-49BB-9F40-3831BA86AF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D029B8-3A98-47A6-9FA5-95DEC5CE07BF}" type="datetimeFigureOut">
              <a:rPr lang="pt-BR"/>
              <a:pPr>
                <a:defRPr/>
              </a:pPr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08E519-D969-441F-80FB-5028230B0C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Hardware Externo HC-SR04</a:t>
            </a:r>
            <a:endParaRPr lang="pt-BR" b="1" dirty="0" smtClean="0"/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3702" y="15250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dirty="0" smtClean="0"/>
              <a:t>O Sensor </a:t>
            </a:r>
            <a:r>
              <a:rPr lang="pt-BR" dirty="0" err="1" smtClean="0"/>
              <a:t>Ultrassônico</a:t>
            </a:r>
            <a:r>
              <a:rPr lang="pt-BR" dirty="0" smtClean="0"/>
              <a:t> HC-SR04 é um componente que permite fazer leituras de distancias entre 2cm a 4m, com precisão de ate 3mm.</a:t>
            </a:r>
          </a:p>
          <a:p>
            <a:pPr algn="just"/>
            <a:r>
              <a:rPr lang="pt-BR" dirty="0" smtClean="0"/>
              <a:t>O funcionamento do HC-SR04 se baseia no envio de sinais </a:t>
            </a:r>
            <a:r>
              <a:rPr lang="pt-BR" dirty="0" err="1" smtClean="0"/>
              <a:t>ultrassônicos</a:t>
            </a:r>
            <a:r>
              <a:rPr lang="pt-BR" dirty="0" smtClean="0"/>
              <a:t> pelo sensor, que aguarda o retorno do sinal.</a:t>
            </a:r>
          </a:p>
          <a:p>
            <a:pPr algn="just"/>
            <a:r>
              <a:rPr lang="pt-BR" dirty="0" smtClean="0"/>
              <a:t>O componente HC-SR04 possui 4 pinos:</a:t>
            </a:r>
          </a:p>
          <a:p>
            <a:pPr lvl="1" algn="just"/>
            <a:r>
              <a:rPr lang="pt-BR" dirty="0" smtClean="0"/>
              <a:t>Pino de Alimentação 5V (VCC)</a:t>
            </a:r>
          </a:p>
          <a:p>
            <a:pPr lvl="1" algn="just"/>
            <a:r>
              <a:rPr lang="pt-BR" dirty="0" smtClean="0"/>
              <a:t>Pino que envia os sinais </a:t>
            </a:r>
            <a:r>
              <a:rPr lang="pt-BR" dirty="0" err="1" smtClean="0"/>
              <a:t>ultrassônicos</a:t>
            </a:r>
            <a:r>
              <a:rPr lang="pt-BR" dirty="0" smtClean="0"/>
              <a:t> (</a:t>
            </a:r>
            <a:r>
              <a:rPr lang="pt-BR" dirty="0" err="1" smtClean="0"/>
              <a:t>Trig</a:t>
            </a:r>
            <a:r>
              <a:rPr lang="pt-BR" dirty="0" smtClean="0"/>
              <a:t>)</a:t>
            </a:r>
          </a:p>
          <a:p>
            <a:pPr lvl="1" algn="just"/>
            <a:r>
              <a:rPr lang="pt-BR" dirty="0" smtClean="0"/>
              <a:t>Pino que recebe o retorno do sinal (</a:t>
            </a:r>
            <a:r>
              <a:rPr lang="pt-BR" dirty="0" err="1" smtClean="0"/>
              <a:t>Echo</a:t>
            </a:r>
            <a:r>
              <a:rPr lang="pt-BR" dirty="0" smtClean="0"/>
              <a:t>)</a:t>
            </a:r>
          </a:p>
          <a:p>
            <a:pPr lvl="1" algn="just"/>
            <a:r>
              <a:rPr lang="pt-BR" dirty="0" smtClean="0"/>
              <a:t>Pino GND</a:t>
            </a:r>
            <a:endParaRPr lang="pt-BR" dirty="0" smtClean="0"/>
          </a:p>
        </p:txBody>
      </p:sp>
      <p:pic>
        <p:nvPicPr>
          <p:cNvPr id="4100" name="Picture 4" descr="C:\Users\Samuel\Desktop\Sistemas embarcados\Pin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969" y="4509370"/>
            <a:ext cx="5820586" cy="16318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Especificações Elétricas</a:t>
            </a:r>
            <a:endParaRPr lang="pt-BR" b="1" dirty="0"/>
          </a:p>
        </p:txBody>
      </p:sp>
      <p:pic>
        <p:nvPicPr>
          <p:cNvPr id="4" name="Espaço Reservado para Conteúdo 3" descr="Especificaco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963" y="1749919"/>
            <a:ext cx="7885787" cy="35926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Conexão MSP430 -&gt; Sensor </a:t>
            </a:r>
            <a:r>
              <a:rPr lang="pt-BR" b="1" dirty="0" err="1" smtClean="0"/>
              <a:t>Ultrassônico</a:t>
            </a:r>
            <a:r>
              <a:rPr lang="pt-BR" b="1" dirty="0" smtClean="0"/>
              <a:t>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Pino de Alimentação (VCC) deverá ser conectado utilizando um </a:t>
            </a:r>
            <a:r>
              <a:rPr lang="pt-BR" dirty="0" err="1" smtClean="0"/>
              <a:t>jumper</a:t>
            </a:r>
            <a:r>
              <a:rPr lang="pt-BR" dirty="0" smtClean="0"/>
              <a:t> a entrada VCC do MSP</a:t>
            </a:r>
          </a:p>
          <a:p>
            <a:pPr marL="171450" lvl="1" algn="just">
              <a:spcBef>
                <a:spcPts val="750"/>
              </a:spcBef>
            </a:pPr>
            <a:r>
              <a:rPr lang="pt-BR" sz="2100" dirty="0" smtClean="0"/>
              <a:t>Pino (</a:t>
            </a:r>
            <a:r>
              <a:rPr lang="pt-BR" sz="2100" dirty="0" err="1" smtClean="0"/>
              <a:t>Trig</a:t>
            </a:r>
            <a:r>
              <a:rPr lang="pt-BR" sz="2100" dirty="0" smtClean="0"/>
              <a:t>) deverá ser conectado utilizando um </a:t>
            </a:r>
            <a:r>
              <a:rPr lang="pt-BR" sz="2100" dirty="0" err="1" smtClean="0"/>
              <a:t>jumper</a:t>
            </a:r>
            <a:r>
              <a:rPr lang="pt-BR" sz="2100" dirty="0" smtClean="0"/>
              <a:t> a entrada P1.0 do MSP</a:t>
            </a:r>
            <a:endParaRPr lang="pt-BR" sz="2100" dirty="0" smtClean="0"/>
          </a:p>
          <a:p>
            <a:pPr marL="171450" lvl="1" algn="just">
              <a:spcBef>
                <a:spcPts val="750"/>
              </a:spcBef>
            </a:pPr>
            <a:r>
              <a:rPr lang="pt-BR" sz="2100" dirty="0" smtClean="0"/>
              <a:t>Pino (</a:t>
            </a:r>
            <a:r>
              <a:rPr lang="pt-BR" sz="2100" dirty="0" err="1" smtClean="0"/>
              <a:t>Echo</a:t>
            </a:r>
            <a:r>
              <a:rPr lang="pt-BR" sz="2100" dirty="0" smtClean="0"/>
              <a:t>) deverá ser conectado utilizando um </a:t>
            </a:r>
            <a:r>
              <a:rPr lang="pt-BR" sz="2100" dirty="0" err="1" smtClean="0"/>
              <a:t>jumper</a:t>
            </a:r>
            <a:r>
              <a:rPr lang="pt-BR" sz="2100" dirty="0" smtClean="0"/>
              <a:t> a entrada P1.1 do MSP</a:t>
            </a:r>
          </a:p>
          <a:p>
            <a:pPr marL="171450" lvl="1" algn="just">
              <a:spcBef>
                <a:spcPts val="750"/>
              </a:spcBef>
            </a:pPr>
            <a:r>
              <a:rPr lang="pt-BR" sz="2100" dirty="0" smtClean="0"/>
              <a:t>Pino (GND) deverá ser conectado utilizando um </a:t>
            </a:r>
            <a:r>
              <a:rPr lang="pt-BR" sz="2100" dirty="0" err="1" smtClean="0"/>
              <a:t>jumper</a:t>
            </a:r>
            <a:r>
              <a:rPr lang="pt-BR" sz="2100" dirty="0" smtClean="0"/>
              <a:t> a entrada GND do MSP</a:t>
            </a:r>
            <a:endParaRPr lang="pt-BR" sz="2100" dirty="0" smtClean="0"/>
          </a:p>
          <a:p>
            <a:pPr marL="171450" lvl="1">
              <a:spcBef>
                <a:spcPts val="750"/>
              </a:spcBef>
            </a:pPr>
            <a:endParaRPr lang="pt-BR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3554" name="Picture 2" descr="C:\Users\Samuel\Downloads\HC-SR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502" y="739036"/>
            <a:ext cx="6929883" cy="50643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UFV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b="1" dirty="0" smtClean="0">
            <a:latin typeface="Lucida Sans" panose="020B0602030504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Apresentação2" id="{203D246C-41F3-4123-8143-B26B1712F00B}" vid="{075A9422-3074-4231-8E48-9D0729C11DF5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presentação2" id="{203D246C-41F3-4123-8143-B26B1712F00B}" vid="{52D01A56-082F-4693-8DC4-45D1D60C3DB9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presentação2" id="{203D246C-41F3-4123-8143-B26B1712F00B}" vid="{2E2E52A3-502E-415C-BCDB-051E8AB394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Slide_UFV</Template>
  <TotalTime>106</TotalTime>
  <Words>152</Words>
  <Application>Microsoft Office PowerPoint</Application>
  <PresentationFormat>Apresentação na tela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Calibri</vt:lpstr>
      <vt:lpstr>Arial</vt:lpstr>
      <vt:lpstr>Calibri Light</vt:lpstr>
      <vt:lpstr>Slide_UFV</vt:lpstr>
      <vt:lpstr>1_Personalizar design</vt:lpstr>
      <vt:lpstr>Personalizar design</vt:lpstr>
      <vt:lpstr>Slide 1</vt:lpstr>
      <vt:lpstr>Hardware Externo HC-SR04</vt:lpstr>
      <vt:lpstr>Especificações Elétricas</vt:lpstr>
      <vt:lpstr>Conexão MSP430 -&gt; Sensor Ultrassônico 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Samuel</cp:lastModifiedBy>
  <cp:revision>13</cp:revision>
  <dcterms:created xsi:type="dcterms:W3CDTF">2017-10-20T10:59:02Z</dcterms:created>
  <dcterms:modified xsi:type="dcterms:W3CDTF">2018-09-17T22:25:46Z</dcterms:modified>
</cp:coreProperties>
</file>