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Bebas Neue"/>
      <p:regular r:id="rId14"/>
    </p:embeddedFont>
    <p:embeddedFont>
      <p:font typeface="Albert Sans"/>
      <p:regular r:id="rId15"/>
      <p:bold r:id="rId16"/>
      <p:italic r:id="rId17"/>
      <p:boldItalic r:id="rId18"/>
    </p:embeddedFont>
    <p:embeddedFont>
      <p:font typeface="Unbounde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Unbounded-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AlbertSans-regular.fntdata"/><Relationship Id="rId14" Type="http://schemas.openxmlformats.org/officeDocument/2006/relationships/font" Target="fonts/BebasNeue-regular.fntdata"/><Relationship Id="rId17" Type="http://schemas.openxmlformats.org/officeDocument/2006/relationships/font" Target="fonts/AlbertSans-italic.fntdata"/><Relationship Id="rId16" Type="http://schemas.openxmlformats.org/officeDocument/2006/relationships/font" Target="fonts/AlbertSans-bold.fntdata"/><Relationship Id="rId5" Type="http://schemas.openxmlformats.org/officeDocument/2006/relationships/slide" Target="slides/slide1.xml"/><Relationship Id="rId19" Type="http://schemas.openxmlformats.org/officeDocument/2006/relationships/font" Target="fonts/Unbounded-regular.fntdata"/><Relationship Id="rId6" Type="http://schemas.openxmlformats.org/officeDocument/2006/relationships/slide" Target="slides/slide2.xml"/><Relationship Id="rId18" Type="http://schemas.openxmlformats.org/officeDocument/2006/relationships/font" Target="fonts/AlbertSans-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7b8ce9fd7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7b8ce9fd7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7b7ca3ce77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7b7ca3ce77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7b8ce9fd7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7b8ce9fd7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7b8ed7a0d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7b8ed7a0d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7b8ed7a0d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7b8ed7a0d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7b7ca3ce77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7b7ca3ce77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425a496c22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425a496c2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dcb0ba53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dcb0ba53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702875" y="-560675"/>
            <a:ext cx="9133500" cy="1349324"/>
            <a:chOff x="-702875" y="-560675"/>
            <a:chExt cx="9133500" cy="1349324"/>
          </a:xfrm>
        </p:grpSpPr>
        <p:cxnSp>
          <p:nvCxnSpPr>
            <p:cNvPr id="10" name="Google Shape;10;p2"/>
            <p:cNvCxnSpPr/>
            <p:nvPr/>
          </p:nvCxnSpPr>
          <p:spPr>
            <a:xfrm>
              <a:off x="715525" y="539500"/>
              <a:ext cx="7715100" cy="0"/>
            </a:xfrm>
            <a:prstGeom prst="straightConnector1">
              <a:avLst/>
            </a:prstGeom>
            <a:noFill/>
            <a:ln cap="flat" cmpd="sng" w="38100">
              <a:solidFill>
                <a:schemeClr val="lt1"/>
              </a:solidFill>
              <a:prstDash val="solid"/>
              <a:round/>
              <a:headEnd len="med" w="med" type="none"/>
              <a:tailEnd len="med" w="med" type="none"/>
            </a:ln>
          </p:spPr>
        </p:cxnSp>
        <p:sp>
          <p:nvSpPr>
            <p:cNvPr id="11" name="Google Shape;11;p2"/>
            <p:cNvSpPr/>
            <p:nvPr/>
          </p:nvSpPr>
          <p:spPr>
            <a:xfrm>
              <a:off x="-702875" y="-560675"/>
              <a:ext cx="1416111" cy="1349324"/>
            </a:xfrm>
            <a:custGeom>
              <a:rect b="b" l="l" r="r" t="t"/>
              <a:pathLst>
                <a:path extrusionOk="0" h="24830" w="26059">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 name="Google Shape;12;p2"/>
          <p:cNvSpPr txBox="1"/>
          <p:nvPr>
            <p:ph type="ctrTitle"/>
          </p:nvPr>
        </p:nvSpPr>
        <p:spPr>
          <a:xfrm>
            <a:off x="713225" y="1991275"/>
            <a:ext cx="5601600" cy="2407500"/>
          </a:xfrm>
          <a:prstGeom prst="rect">
            <a:avLst/>
          </a:prstGeom>
        </p:spPr>
        <p:txBody>
          <a:bodyPr anchorCtr="0" anchor="t" bIns="91425" lIns="91425" spcFirstLastPara="1" rIns="91425" wrap="square" tIns="91425">
            <a:noAutofit/>
          </a:bodyPr>
          <a:lstStyle>
            <a:lvl1pPr lvl="0">
              <a:spcBef>
                <a:spcPts val="0"/>
              </a:spcBef>
              <a:spcAft>
                <a:spcPts val="0"/>
              </a:spcAft>
              <a:buClr>
                <a:srgbClr val="191919"/>
              </a:buClr>
              <a:buSzPts val="5200"/>
              <a:buNone/>
              <a:defRPr b="1" sz="4900">
                <a:solidFill>
                  <a:srgbClr val="0D086E"/>
                </a:solidFill>
                <a:latin typeface="Unbounded"/>
                <a:ea typeface="Unbounded"/>
                <a:cs typeface="Unbounded"/>
                <a:sym typeface="Unbounde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1284000" y="1288250"/>
            <a:ext cx="6576000" cy="1970700"/>
          </a:xfrm>
          <a:prstGeom prst="rect">
            <a:avLst/>
          </a:prstGeom>
        </p:spPr>
        <p:txBody>
          <a:bodyPr anchorCtr="0" anchor="b"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7" name="Google Shape;47;p11"/>
          <p:cNvSpPr txBox="1"/>
          <p:nvPr>
            <p:ph idx="1" type="subTitle"/>
          </p:nvPr>
        </p:nvSpPr>
        <p:spPr>
          <a:xfrm>
            <a:off x="1284000" y="3259075"/>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cxnSp>
        <p:nvCxnSpPr>
          <p:cNvPr id="48" name="Google Shape;48;p11"/>
          <p:cNvCxnSpPr/>
          <p:nvPr/>
        </p:nvCxnSpPr>
        <p:spPr>
          <a:xfrm>
            <a:off x="715525" y="539500"/>
            <a:ext cx="7715100" cy="0"/>
          </a:xfrm>
          <a:prstGeom prst="straightConnector1">
            <a:avLst/>
          </a:prstGeom>
          <a:noFill/>
          <a:ln cap="flat" cmpd="sng" w="38100">
            <a:solidFill>
              <a:schemeClr val="lt1"/>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49" name="Shape 4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50" name="Shape 50"/>
        <p:cNvGrpSpPr/>
        <p:nvPr/>
      </p:nvGrpSpPr>
      <p:grpSpPr>
        <a:xfrm>
          <a:off x="0" y="0"/>
          <a:ext cx="0" cy="0"/>
          <a:chOff x="0" y="0"/>
          <a:chExt cx="0" cy="0"/>
        </a:xfrm>
      </p:grpSpPr>
      <p:sp>
        <p:nvSpPr>
          <p:cNvPr id="51" name="Google Shape;51;p13"/>
          <p:cNvSpPr txBox="1"/>
          <p:nvPr>
            <p:ph type="title"/>
          </p:nvPr>
        </p:nvSpPr>
        <p:spPr>
          <a:xfrm>
            <a:off x="720000" y="6157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2800">
                <a:solidFill>
                  <a:srgbClr val="0D086E"/>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52" name="Google Shape;52;p13"/>
          <p:cNvCxnSpPr/>
          <p:nvPr/>
        </p:nvCxnSpPr>
        <p:spPr>
          <a:xfrm>
            <a:off x="715525" y="539500"/>
            <a:ext cx="7715100" cy="0"/>
          </a:xfrm>
          <a:prstGeom prst="straightConnector1">
            <a:avLst/>
          </a:prstGeom>
          <a:noFill/>
          <a:ln cap="flat" cmpd="sng" w="38100">
            <a:solidFill>
              <a:schemeClr val="l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53" name="Shape 53"/>
        <p:cNvGrpSpPr/>
        <p:nvPr/>
      </p:nvGrpSpPr>
      <p:grpSpPr>
        <a:xfrm>
          <a:off x="0" y="0"/>
          <a:ext cx="0" cy="0"/>
          <a:chOff x="0" y="0"/>
          <a:chExt cx="0" cy="0"/>
        </a:xfrm>
      </p:grpSpPr>
      <p:sp>
        <p:nvSpPr>
          <p:cNvPr id="54" name="Google Shape;54;p14"/>
          <p:cNvSpPr txBox="1"/>
          <p:nvPr>
            <p:ph idx="1" type="subTitle"/>
          </p:nvPr>
        </p:nvSpPr>
        <p:spPr>
          <a:xfrm>
            <a:off x="720000" y="1146700"/>
            <a:ext cx="4626000" cy="98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55" name="Google Shape;55;p14"/>
          <p:cNvCxnSpPr/>
          <p:nvPr/>
        </p:nvCxnSpPr>
        <p:spPr>
          <a:xfrm>
            <a:off x="715525" y="539500"/>
            <a:ext cx="7715100" cy="0"/>
          </a:xfrm>
          <a:prstGeom prst="straightConnector1">
            <a:avLst/>
          </a:prstGeom>
          <a:noFill/>
          <a:ln cap="flat" cmpd="sng" w="38100">
            <a:solidFill>
              <a:schemeClr val="lt1"/>
            </a:solidFill>
            <a:prstDash val="solid"/>
            <a:round/>
            <a:headEnd len="med" w="med" type="none"/>
            <a:tailEnd len="med" w="med" type="none"/>
          </a:ln>
        </p:spPr>
      </p:cxnSp>
      <p:sp>
        <p:nvSpPr>
          <p:cNvPr id="56" name="Google Shape;56;p14"/>
          <p:cNvSpPr txBox="1"/>
          <p:nvPr>
            <p:ph type="title"/>
          </p:nvPr>
        </p:nvSpPr>
        <p:spPr>
          <a:xfrm>
            <a:off x="720000" y="6157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2800">
                <a:solidFill>
                  <a:srgbClr val="0D086E"/>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57" name="Shape 57"/>
        <p:cNvGrpSpPr/>
        <p:nvPr/>
      </p:nvGrpSpPr>
      <p:grpSpPr>
        <a:xfrm>
          <a:off x="0" y="0"/>
          <a:ext cx="0" cy="0"/>
          <a:chOff x="0" y="0"/>
          <a:chExt cx="0" cy="0"/>
        </a:xfrm>
      </p:grpSpPr>
      <p:grpSp>
        <p:nvGrpSpPr>
          <p:cNvPr id="58" name="Google Shape;58;p15"/>
          <p:cNvGrpSpPr/>
          <p:nvPr/>
        </p:nvGrpSpPr>
        <p:grpSpPr>
          <a:xfrm>
            <a:off x="-702875" y="-560675"/>
            <a:ext cx="10033186" cy="6085324"/>
            <a:chOff x="-702875" y="-560675"/>
            <a:chExt cx="10033186" cy="6085324"/>
          </a:xfrm>
        </p:grpSpPr>
        <p:cxnSp>
          <p:nvCxnSpPr>
            <p:cNvPr id="59" name="Google Shape;59;p15"/>
            <p:cNvCxnSpPr/>
            <p:nvPr/>
          </p:nvCxnSpPr>
          <p:spPr>
            <a:xfrm>
              <a:off x="715525" y="539500"/>
              <a:ext cx="7715100" cy="0"/>
            </a:xfrm>
            <a:prstGeom prst="straightConnector1">
              <a:avLst/>
            </a:prstGeom>
            <a:noFill/>
            <a:ln cap="flat" cmpd="sng" w="38100">
              <a:solidFill>
                <a:schemeClr val="lt1"/>
              </a:solidFill>
              <a:prstDash val="solid"/>
              <a:round/>
              <a:headEnd len="med" w="med" type="none"/>
              <a:tailEnd len="med" w="med" type="none"/>
            </a:ln>
          </p:spPr>
        </p:cxnSp>
        <p:sp>
          <p:nvSpPr>
            <p:cNvPr id="60" name="Google Shape;60;p15"/>
            <p:cNvSpPr/>
            <p:nvPr/>
          </p:nvSpPr>
          <p:spPr>
            <a:xfrm>
              <a:off x="7914200" y="4175325"/>
              <a:ext cx="1416111" cy="1349324"/>
            </a:xfrm>
            <a:custGeom>
              <a:rect b="b" l="l" r="r" t="t"/>
              <a:pathLst>
                <a:path extrusionOk="0" h="24830" w="26059">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5"/>
            <p:cNvSpPr/>
            <p:nvPr/>
          </p:nvSpPr>
          <p:spPr>
            <a:xfrm>
              <a:off x="-702875" y="-560675"/>
              <a:ext cx="1416111" cy="1349324"/>
            </a:xfrm>
            <a:custGeom>
              <a:rect b="b" l="l" r="r" t="t"/>
              <a:pathLst>
                <a:path extrusionOk="0" h="24830" w="26059">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15"/>
          <p:cNvSpPr txBox="1"/>
          <p:nvPr>
            <p:ph type="title"/>
          </p:nvPr>
        </p:nvSpPr>
        <p:spPr>
          <a:xfrm>
            <a:off x="713251" y="691900"/>
            <a:ext cx="4560300" cy="7896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41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3" name="Google Shape;63;p15"/>
          <p:cNvSpPr txBox="1"/>
          <p:nvPr>
            <p:ph idx="1" type="subTitle"/>
          </p:nvPr>
        </p:nvSpPr>
        <p:spPr>
          <a:xfrm>
            <a:off x="713226" y="1383750"/>
            <a:ext cx="4560300" cy="118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 name="Google Shape;64;p15"/>
          <p:cNvSpPr txBox="1"/>
          <p:nvPr/>
        </p:nvSpPr>
        <p:spPr>
          <a:xfrm>
            <a:off x="713225" y="3377350"/>
            <a:ext cx="4560300" cy="7038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accent3"/>
                </a:solidFill>
                <a:latin typeface="Albert Sans"/>
                <a:ea typeface="Albert Sans"/>
                <a:cs typeface="Albert Sans"/>
                <a:sym typeface="Albert Sans"/>
              </a:rPr>
              <a:t>CREDITS: </a:t>
            </a:r>
            <a:r>
              <a:rPr lang="en" sz="1200">
                <a:solidFill>
                  <a:schemeClr val="accent3"/>
                </a:solidFill>
                <a:latin typeface="Albert Sans"/>
                <a:ea typeface="Albert Sans"/>
                <a:cs typeface="Albert Sans"/>
                <a:sym typeface="Albert Sans"/>
              </a:rPr>
              <a:t>This presentation template was created by</a:t>
            </a:r>
            <a:r>
              <a:rPr b="1" lang="en" sz="1200">
                <a:solidFill>
                  <a:schemeClr val="accent3"/>
                </a:solidFill>
                <a:latin typeface="Albert Sans"/>
                <a:ea typeface="Albert Sans"/>
                <a:cs typeface="Albert Sans"/>
                <a:sym typeface="Albert Sans"/>
              </a:rPr>
              <a:t> </a:t>
            </a:r>
            <a:r>
              <a:rPr b="1" lang="en" sz="1200" u="sng">
                <a:solidFill>
                  <a:schemeClr val="hlink"/>
                </a:solidFill>
                <a:latin typeface="Albert Sans"/>
                <a:ea typeface="Albert Sans"/>
                <a:cs typeface="Albert Sans"/>
                <a:sym typeface="Albert Sans"/>
                <a:hlinkClick r:id="rId2"/>
              </a:rPr>
              <a:t>Slidesgo</a:t>
            </a:r>
            <a:r>
              <a:rPr b="1" lang="en" sz="1200">
                <a:solidFill>
                  <a:schemeClr val="accent3"/>
                </a:solidFill>
                <a:latin typeface="Albert Sans"/>
                <a:ea typeface="Albert Sans"/>
                <a:cs typeface="Albert Sans"/>
                <a:sym typeface="Albert Sans"/>
              </a:rPr>
              <a:t>, </a:t>
            </a:r>
            <a:r>
              <a:rPr lang="en" sz="1200">
                <a:solidFill>
                  <a:schemeClr val="accent3"/>
                </a:solidFill>
                <a:latin typeface="Albert Sans"/>
                <a:ea typeface="Albert Sans"/>
                <a:cs typeface="Albert Sans"/>
                <a:sym typeface="Albert Sans"/>
              </a:rPr>
              <a:t>and includes icons by</a:t>
            </a:r>
            <a:r>
              <a:rPr b="1" lang="en" sz="1200">
                <a:solidFill>
                  <a:schemeClr val="accent3"/>
                </a:solidFill>
                <a:latin typeface="Albert Sans"/>
                <a:ea typeface="Albert Sans"/>
                <a:cs typeface="Albert Sans"/>
                <a:sym typeface="Albert Sans"/>
              </a:rPr>
              <a:t> </a:t>
            </a:r>
            <a:r>
              <a:rPr b="1" lang="en" sz="1200" u="sng">
                <a:solidFill>
                  <a:schemeClr val="hlink"/>
                </a:solidFill>
                <a:latin typeface="Albert Sans"/>
                <a:ea typeface="Albert Sans"/>
                <a:cs typeface="Albert Sans"/>
                <a:sym typeface="Albert Sans"/>
                <a:hlinkClick r:id="rId3"/>
              </a:rPr>
              <a:t>Flaticon</a:t>
            </a:r>
            <a:r>
              <a:rPr b="1" lang="en" sz="1200">
                <a:solidFill>
                  <a:schemeClr val="accent3"/>
                </a:solidFill>
                <a:latin typeface="Albert Sans"/>
                <a:ea typeface="Albert Sans"/>
                <a:cs typeface="Albert Sans"/>
                <a:sym typeface="Albert Sans"/>
              </a:rPr>
              <a:t>, </a:t>
            </a:r>
            <a:r>
              <a:rPr lang="en" sz="1200">
                <a:solidFill>
                  <a:schemeClr val="accent3"/>
                </a:solidFill>
                <a:latin typeface="Albert Sans"/>
                <a:ea typeface="Albert Sans"/>
                <a:cs typeface="Albert Sans"/>
                <a:sym typeface="Albert Sans"/>
              </a:rPr>
              <a:t>infographics &amp; images by</a:t>
            </a:r>
            <a:r>
              <a:rPr b="1" lang="en" sz="1200">
                <a:solidFill>
                  <a:schemeClr val="accent3"/>
                </a:solidFill>
                <a:latin typeface="Albert Sans"/>
                <a:ea typeface="Albert Sans"/>
                <a:cs typeface="Albert Sans"/>
                <a:sym typeface="Albert Sans"/>
              </a:rPr>
              <a:t> </a:t>
            </a:r>
            <a:r>
              <a:rPr b="1" lang="en" sz="1200" u="sng">
                <a:solidFill>
                  <a:schemeClr val="hlink"/>
                </a:solidFill>
                <a:latin typeface="Albert Sans"/>
                <a:ea typeface="Albert Sans"/>
                <a:cs typeface="Albert Sans"/>
                <a:sym typeface="Albert Sans"/>
                <a:hlinkClick r:id="rId4"/>
              </a:rPr>
              <a:t>Freepik</a:t>
            </a:r>
            <a:r>
              <a:rPr lang="en" sz="1200">
                <a:solidFill>
                  <a:schemeClr val="accent3"/>
                </a:solidFill>
                <a:latin typeface="Albert Sans"/>
                <a:ea typeface="Albert Sans"/>
                <a:cs typeface="Albert Sans"/>
                <a:sym typeface="Albert Sans"/>
              </a:rPr>
              <a:t> and content by </a:t>
            </a:r>
            <a:r>
              <a:rPr b="1" lang="en" sz="1200">
                <a:solidFill>
                  <a:schemeClr val="accent3"/>
                </a:solidFill>
                <a:latin typeface="Albert Sans"/>
                <a:ea typeface="Albert Sans"/>
                <a:cs typeface="Albert Sans"/>
                <a:sym typeface="Albert Sans"/>
              </a:rPr>
              <a:t>Sandra Medina</a:t>
            </a:r>
            <a:endParaRPr b="1" sz="1200">
              <a:solidFill>
                <a:schemeClr val="accent3"/>
              </a:solidFill>
              <a:latin typeface="Albert Sans"/>
              <a:ea typeface="Albert Sans"/>
              <a:cs typeface="Albert Sans"/>
              <a:sym typeface="Albert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65" name="Shape 65"/>
        <p:cNvGrpSpPr/>
        <p:nvPr/>
      </p:nvGrpSpPr>
      <p:grpSpPr>
        <a:xfrm>
          <a:off x="0" y="0"/>
          <a:ext cx="0" cy="0"/>
          <a:chOff x="0" y="0"/>
          <a:chExt cx="0" cy="0"/>
        </a:xfrm>
      </p:grpSpPr>
      <p:grpSp>
        <p:nvGrpSpPr>
          <p:cNvPr id="66" name="Google Shape;66;p16"/>
          <p:cNvGrpSpPr/>
          <p:nvPr/>
        </p:nvGrpSpPr>
        <p:grpSpPr>
          <a:xfrm>
            <a:off x="714450" y="336750"/>
            <a:ext cx="7716175" cy="4470000"/>
            <a:chOff x="714450" y="336750"/>
            <a:chExt cx="7716175" cy="4470000"/>
          </a:xfrm>
        </p:grpSpPr>
        <p:cxnSp>
          <p:nvCxnSpPr>
            <p:cNvPr id="67" name="Google Shape;67;p16"/>
            <p:cNvCxnSpPr/>
            <p:nvPr/>
          </p:nvCxnSpPr>
          <p:spPr>
            <a:xfrm>
              <a:off x="715525" y="539500"/>
              <a:ext cx="7715100" cy="0"/>
            </a:xfrm>
            <a:prstGeom prst="straightConnector1">
              <a:avLst/>
            </a:prstGeom>
            <a:noFill/>
            <a:ln cap="flat" cmpd="sng" w="38100">
              <a:solidFill>
                <a:schemeClr val="lt1"/>
              </a:solidFill>
              <a:prstDash val="solid"/>
              <a:round/>
              <a:headEnd len="med" w="med" type="none"/>
              <a:tailEnd len="med" w="med" type="none"/>
            </a:ln>
          </p:spPr>
        </p:cxnSp>
        <p:cxnSp>
          <p:nvCxnSpPr>
            <p:cNvPr id="68" name="Google Shape;68;p16"/>
            <p:cNvCxnSpPr/>
            <p:nvPr/>
          </p:nvCxnSpPr>
          <p:spPr>
            <a:xfrm>
              <a:off x="715525" y="336750"/>
              <a:ext cx="7715100" cy="0"/>
            </a:xfrm>
            <a:prstGeom prst="straightConnector1">
              <a:avLst/>
            </a:prstGeom>
            <a:noFill/>
            <a:ln cap="flat" cmpd="sng" w="38100">
              <a:solidFill>
                <a:schemeClr val="lt1"/>
              </a:solidFill>
              <a:prstDash val="solid"/>
              <a:round/>
              <a:headEnd len="med" w="med" type="none"/>
              <a:tailEnd len="med" w="med" type="none"/>
            </a:ln>
          </p:spPr>
        </p:cxnSp>
        <p:cxnSp>
          <p:nvCxnSpPr>
            <p:cNvPr id="69" name="Google Shape;69;p16"/>
            <p:cNvCxnSpPr/>
            <p:nvPr/>
          </p:nvCxnSpPr>
          <p:spPr>
            <a:xfrm>
              <a:off x="714450" y="4806750"/>
              <a:ext cx="7715100" cy="0"/>
            </a:xfrm>
            <a:prstGeom prst="straightConnector1">
              <a:avLst/>
            </a:prstGeom>
            <a:noFill/>
            <a:ln cap="flat" cmpd="sng" w="38100">
              <a:solidFill>
                <a:schemeClr val="lt1"/>
              </a:solidFill>
              <a:prstDash val="solid"/>
              <a:round/>
              <a:headEnd len="med" w="med" type="none"/>
              <a:tailEnd len="med" w="med" type="none"/>
            </a:ln>
          </p:spPr>
        </p:cxnSp>
        <p:cxnSp>
          <p:nvCxnSpPr>
            <p:cNvPr id="70" name="Google Shape;70;p16"/>
            <p:cNvCxnSpPr/>
            <p:nvPr/>
          </p:nvCxnSpPr>
          <p:spPr>
            <a:xfrm>
              <a:off x="714450" y="4604000"/>
              <a:ext cx="7715100" cy="0"/>
            </a:xfrm>
            <a:prstGeom prst="straightConnector1">
              <a:avLst/>
            </a:prstGeom>
            <a:noFill/>
            <a:ln cap="flat" cmpd="sng" w="38100">
              <a:solidFill>
                <a:schemeClr val="lt1"/>
              </a:solidFill>
              <a:prstDash val="solid"/>
              <a:round/>
              <a:headEnd len="med" w="med" type="none"/>
              <a:tailEnd len="med" w="med" type="none"/>
            </a:ln>
          </p:spPr>
        </p:cxn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71" name="Shape 71"/>
        <p:cNvGrpSpPr/>
        <p:nvPr/>
      </p:nvGrpSpPr>
      <p:grpSpPr>
        <a:xfrm>
          <a:off x="0" y="0"/>
          <a:ext cx="0" cy="0"/>
          <a:chOff x="0" y="0"/>
          <a:chExt cx="0" cy="0"/>
        </a:xfrm>
      </p:grpSpPr>
      <p:grpSp>
        <p:nvGrpSpPr>
          <p:cNvPr id="72" name="Google Shape;72;p17"/>
          <p:cNvGrpSpPr/>
          <p:nvPr/>
        </p:nvGrpSpPr>
        <p:grpSpPr>
          <a:xfrm>
            <a:off x="714450" y="539500"/>
            <a:ext cx="7716175" cy="4064500"/>
            <a:chOff x="714450" y="539500"/>
            <a:chExt cx="7716175" cy="4064500"/>
          </a:xfrm>
        </p:grpSpPr>
        <p:cxnSp>
          <p:nvCxnSpPr>
            <p:cNvPr id="73" name="Google Shape;73;p17"/>
            <p:cNvCxnSpPr/>
            <p:nvPr/>
          </p:nvCxnSpPr>
          <p:spPr>
            <a:xfrm>
              <a:off x="715525" y="539500"/>
              <a:ext cx="7715100" cy="0"/>
            </a:xfrm>
            <a:prstGeom prst="straightConnector1">
              <a:avLst/>
            </a:prstGeom>
            <a:noFill/>
            <a:ln cap="flat" cmpd="sng" w="38100">
              <a:solidFill>
                <a:schemeClr val="lt1"/>
              </a:solidFill>
              <a:prstDash val="solid"/>
              <a:round/>
              <a:headEnd len="med" w="med" type="none"/>
              <a:tailEnd len="med" w="med" type="none"/>
            </a:ln>
          </p:spPr>
        </p:cxnSp>
        <p:cxnSp>
          <p:nvCxnSpPr>
            <p:cNvPr id="74" name="Google Shape;74;p17"/>
            <p:cNvCxnSpPr/>
            <p:nvPr/>
          </p:nvCxnSpPr>
          <p:spPr>
            <a:xfrm>
              <a:off x="714450" y="4604000"/>
              <a:ext cx="7715100" cy="0"/>
            </a:xfrm>
            <a:prstGeom prst="straightConnector1">
              <a:avLst/>
            </a:prstGeom>
            <a:noFill/>
            <a:ln cap="flat" cmpd="sng" w="38100">
              <a:solidFill>
                <a:schemeClr val="lt1"/>
              </a:solidFill>
              <a:prstDash val="solid"/>
              <a:round/>
              <a:headEnd len="med" w="med" type="none"/>
              <a:tailEnd len="med" w="med" type="none"/>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cxnSp>
        <p:nvCxnSpPr>
          <p:cNvPr id="14" name="Google Shape;14;p3"/>
          <p:cNvCxnSpPr/>
          <p:nvPr/>
        </p:nvCxnSpPr>
        <p:spPr>
          <a:xfrm>
            <a:off x="715525" y="539500"/>
            <a:ext cx="7715100" cy="0"/>
          </a:xfrm>
          <a:prstGeom prst="straightConnector1">
            <a:avLst/>
          </a:prstGeom>
          <a:noFill/>
          <a:ln cap="flat" cmpd="sng" w="38100">
            <a:solidFill>
              <a:schemeClr val="lt1"/>
            </a:solidFill>
            <a:prstDash val="solid"/>
            <a:round/>
            <a:headEnd len="med" w="med" type="none"/>
            <a:tailEnd len="med" w="med" type="none"/>
          </a:ln>
        </p:spPr>
      </p:cxnSp>
      <p:sp>
        <p:nvSpPr>
          <p:cNvPr id="15" name="Google Shape;15;p3"/>
          <p:cNvSpPr txBox="1"/>
          <p:nvPr>
            <p:ph type="title"/>
          </p:nvPr>
        </p:nvSpPr>
        <p:spPr>
          <a:xfrm>
            <a:off x="720000" y="2414400"/>
            <a:ext cx="5067600" cy="841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hasCustomPrompt="1" idx="2" type="title"/>
          </p:nvPr>
        </p:nvSpPr>
        <p:spPr>
          <a:xfrm>
            <a:off x="720000" y="1601375"/>
            <a:ext cx="1716000" cy="841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7" name="Google Shape;17;p3"/>
          <p:cNvSpPr txBox="1"/>
          <p:nvPr>
            <p:ph idx="1" type="subTitle"/>
          </p:nvPr>
        </p:nvSpPr>
        <p:spPr>
          <a:xfrm>
            <a:off x="720000" y="3167125"/>
            <a:ext cx="5067600" cy="3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720000" y="6157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 name="Google Shape;20;p4"/>
          <p:cNvSpPr txBox="1"/>
          <p:nvPr>
            <p:ph idx="1" type="body"/>
          </p:nvPr>
        </p:nvSpPr>
        <p:spPr>
          <a:xfrm>
            <a:off x="720000" y="1291950"/>
            <a:ext cx="4191300" cy="1522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Albert Sans Light"/>
              <a:buChar char="●"/>
              <a:defRPr sz="1200"/>
            </a:lvl1pPr>
            <a:lvl2pPr indent="-304800" lvl="1" marL="914400" rtl="0">
              <a:lnSpc>
                <a:spcPct val="115000"/>
              </a:lnSpc>
              <a:spcBef>
                <a:spcPts val="0"/>
              </a:spcBef>
              <a:spcAft>
                <a:spcPts val="0"/>
              </a:spcAft>
              <a:buSzPts val="1200"/>
              <a:buFont typeface="Nunito Light"/>
              <a:buChar char="○"/>
              <a:defRPr sz="1200"/>
            </a:lvl2pPr>
            <a:lvl3pPr indent="-304800" lvl="2" marL="1371600" rtl="0">
              <a:lnSpc>
                <a:spcPct val="115000"/>
              </a:lnSpc>
              <a:spcBef>
                <a:spcPts val="1600"/>
              </a:spcBef>
              <a:spcAft>
                <a:spcPts val="0"/>
              </a:spcAft>
              <a:buSzPts val="1200"/>
              <a:buFont typeface="Nunito Light"/>
              <a:buChar char="■"/>
              <a:defRPr sz="1200"/>
            </a:lvl3pPr>
            <a:lvl4pPr indent="-304800" lvl="3" marL="1828800" rtl="0">
              <a:lnSpc>
                <a:spcPct val="115000"/>
              </a:lnSpc>
              <a:spcBef>
                <a:spcPts val="1600"/>
              </a:spcBef>
              <a:spcAft>
                <a:spcPts val="0"/>
              </a:spcAft>
              <a:buSzPts val="1200"/>
              <a:buFont typeface="Nunito Light"/>
              <a:buChar char="●"/>
              <a:defRPr sz="1200"/>
            </a:lvl4pPr>
            <a:lvl5pPr indent="-304800" lvl="4" marL="2286000" rtl="0">
              <a:lnSpc>
                <a:spcPct val="115000"/>
              </a:lnSpc>
              <a:spcBef>
                <a:spcPts val="1600"/>
              </a:spcBef>
              <a:spcAft>
                <a:spcPts val="0"/>
              </a:spcAft>
              <a:buSzPts val="1200"/>
              <a:buFont typeface="Nunito Light"/>
              <a:buChar char="○"/>
              <a:defRPr sz="1200"/>
            </a:lvl5pPr>
            <a:lvl6pPr indent="-304800" lvl="5" marL="2743200" rtl="0">
              <a:lnSpc>
                <a:spcPct val="115000"/>
              </a:lnSpc>
              <a:spcBef>
                <a:spcPts val="1600"/>
              </a:spcBef>
              <a:spcAft>
                <a:spcPts val="0"/>
              </a:spcAft>
              <a:buSzPts val="1200"/>
              <a:buFont typeface="Nunito Light"/>
              <a:buChar char="■"/>
              <a:defRPr sz="1200"/>
            </a:lvl6pPr>
            <a:lvl7pPr indent="-304800" lvl="6" marL="3200400" rtl="0">
              <a:lnSpc>
                <a:spcPct val="115000"/>
              </a:lnSpc>
              <a:spcBef>
                <a:spcPts val="1600"/>
              </a:spcBef>
              <a:spcAft>
                <a:spcPts val="0"/>
              </a:spcAft>
              <a:buSzPts val="1200"/>
              <a:buFont typeface="Nunito Light"/>
              <a:buChar char="●"/>
              <a:defRPr sz="1200"/>
            </a:lvl7pPr>
            <a:lvl8pPr indent="-304800" lvl="7" marL="3657600" rtl="0">
              <a:lnSpc>
                <a:spcPct val="115000"/>
              </a:lnSpc>
              <a:spcBef>
                <a:spcPts val="1600"/>
              </a:spcBef>
              <a:spcAft>
                <a:spcPts val="0"/>
              </a:spcAft>
              <a:buSzPts val="1200"/>
              <a:buFont typeface="Nunito Light"/>
              <a:buChar char="○"/>
              <a:defRPr sz="1200"/>
            </a:lvl8pPr>
            <a:lvl9pPr indent="-304800" lvl="8" marL="4114800" rtl="0">
              <a:lnSpc>
                <a:spcPct val="115000"/>
              </a:lnSpc>
              <a:spcBef>
                <a:spcPts val="1600"/>
              </a:spcBef>
              <a:spcAft>
                <a:spcPts val="1600"/>
              </a:spcAft>
              <a:buSzPts val="1200"/>
              <a:buFont typeface="Nunito Light"/>
              <a:buChar char="■"/>
              <a:defRPr sz="1200"/>
            </a:lvl9pPr>
          </a:lstStyle>
          <a:p/>
        </p:txBody>
      </p:sp>
      <p:cxnSp>
        <p:nvCxnSpPr>
          <p:cNvPr id="21" name="Google Shape;21;p4"/>
          <p:cNvCxnSpPr/>
          <p:nvPr/>
        </p:nvCxnSpPr>
        <p:spPr>
          <a:xfrm>
            <a:off x="715525" y="539500"/>
            <a:ext cx="7715100" cy="0"/>
          </a:xfrm>
          <a:prstGeom prst="straightConnector1">
            <a:avLst/>
          </a:prstGeom>
          <a:noFill/>
          <a:ln cap="flat" cmpd="sng" w="38100">
            <a:solidFill>
              <a:schemeClr val="lt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idx="1" type="subTitle"/>
          </p:nvPr>
        </p:nvSpPr>
        <p:spPr>
          <a:xfrm>
            <a:off x="5055279" y="2838035"/>
            <a:ext cx="2505600" cy="119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 name="Google Shape;24;p5"/>
          <p:cNvSpPr txBox="1"/>
          <p:nvPr>
            <p:ph idx="2" type="subTitle"/>
          </p:nvPr>
        </p:nvSpPr>
        <p:spPr>
          <a:xfrm>
            <a:off x="1583300" y="2838035"/>
            <a:ext cx="2505600" cy="119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5" name="Google Shape;25;p5"/>
          <p:cNvSpPr txBox="1"/>
          <p:nvPr>
            <p:ph idx="3" type="subTitle"/>
          </p:nvPr>
        </p:nvSpPr>
        <p:spPr>
          <a:xfrm>
            <a:off x="5055275" y="2566401"/>
            <a:ext cx="2505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Unbounded"/>
              <a:buNone/>
              <a:defRPr b="1" sz="2000">
                <a:latin typeface="Unbounded"/>
                <a:ea typeface="Unbounded"/>
                <a:cs typeface="Unbounded"/>
                <a:sym typeface="Unbounded"/>
              </a:defRPr>
            </a:lvl1pPr>
            <a:lvl2pPr lvl="1" rtl="0" algn="ctr">
              <a:lnSpc>
                <a:spcPct val="100000"/>
              </a:lnSpc>
              <a:spcBef>
                <a:spcPts val="0"/>
              </a:spcBef>
              <a:spcAft>
                <a:spcPts val="0"/>
              </a:spcAft>
              <a:buSzPts val="2000"/>
              <a:buFont typeface="Unbounded"/>
              <a:buNone/>
              <a:defRPr b="1" sz="2000">
                <a:latin typeface="Unbounded"/>
                <a:ea typeface="Unbounded"/>
                <a:cs typeface="Unbounded"/>
                <a:sym typeface="Unbounded"/>
              </a:defRPr>
            </a:lvl2pPr>
            <a:lvl3pPr lvl="2" rtl="0" algn="ctr">
              <a:lnSpc>
                <a:spcPct val="100000"/>
              </a:lnSpc>
              <a:spcBef>
                <a:spcPts val="0"/>
              </a:spcBef>
              <a:spcAft>
                <a:spcPts val="0"/>
              </a:spcAft>
              <a:buSzPts val="2000"/>
              <a:buFont typeface="Unbounded"/>
              <a:buNone/>
              <a:defRPr b="1" sz="2000">
                <a:latin typeface="Unbounded"/>
                <a:ea typeface="Unbounded"/>
                <a:cs typeface="Unbounded"/>
                <a:sym typeface="Unbounded"/>
              </a:defRPr>
            </a:lvl3pPr>
            <a:lvl4pPr lvl="3" rtl="0" algn="ctr">
              <a:lnSpc>
                <a:spcPct val="100000"/>
              </a:lnSpc>
              <a:spcBef>
                <a:spcPts val="0"/>
              </a:spcBef>
              <a:spcAft>
                <a:spcPts val="0"/>
              </a:spcAft>
              <a:buSzPts val="2000"/>
              <a:buFont typeface="Unbounded"/>
              <a:buNone/>
              <a:defRPr b="1" sz="2000">
                <a:latin typeface="Unbounded"/>
                <a:ea typeface="Unbounded"/>
                <a:cs typeface="Unbounded"/>
                <a:sym typeface="Unbounded"/>
              </a:defRPr>
            </a:lvl4pPr>
            <a:lvl5pPr lvl="4" rtl="0" algn="ctr">
              <a:lnSpc>
                <a:spcPct val="100000"/>
              </a:lnSpc>
              <a:spcBef>
                <a:spcPts val="0"/>
              </a:spcBef>
              <a:spcAft>
                <a:spcPts val="0"/>
              </a:spcAft>
              <a:buSzPts val="2000"/>
              <a:buFont typeface="Unbounded"/>
              <a:buNone/>
              <a:defRPr b="1" sz="2000">
                <a:latin typeface="Unbounded"/>
                <a:ea typeface="Unbounded"/>
                <a:cs typeface="Unbounded"/>
                <a:sym typeface="Unbounded"/>
              </a:defRPr>
            </a:lvl5pPr>
            <a:lvl6pPr lvl="5" rtl="0" algn="ctr">
              <a:lnSpc>
                <a:spcPct val="100000"/>
              </a:lnSpc>
              <a:spcBef>
                <a:spcPts val="0"/>
              </a:spcBef>
              <a:spcAft>
                <a:spcPts val="0"/>
              </a:spcAft>
              <a:buSzPts val="2000"/>
              <a:buFont typeface="Unbounded"/>
              <a:buNone/>
              <a:defRPr b="1" sz="2000">
                <a:latin typeface="Unbounded"/>
                <a:ea typeface="Unbounded"/>
                <a:cs typeface="Unbounded"/>
                <a:sym typeface="Unbounded"/>
              </a:defRPr>
            </a:lvl6pPr>
            <a:lvl7pPr lvl="6" rtl="0" algn="ctr">
              <a:lnSpc>
                <a:spcPct val="100000"/>
              </a:lnSpc>
              <a:spcBef>
                <a:spcPts val="0"/>
              </a:spcBef>
              <a:spcAft>
                <a:spcPts val="0"/>
              </a:spcAft>
              <a:buSzPts val="2000"/>
              <a:buFont typeface="Unbounded"/>
              <a:buNone/>
              <a:defRPr b="1" sz="2000">
                <a:latin typeface="Unbounded"/>
                <a:ea typeface="Unbounded"/>
                <a:cs typeface="Unbounded"/>
                <a:sym typeface="Unbounded"/>
              </a:defRPr>
            </a:lvl7pPr>
            <a:lvl8pPr lvl="7" rtl="0" algn="ctr">
              <a:lnSpc>
                <a:spcPct val="100000"/>
              </a:lnSpc>
              <a:spcBef>
                <a:spcPts val="0"/>
              </a:spcBef>
              <a:spcAft>
                <a:spcPts val="0"/>
              </a:spcAft>
              <a:buSzPts val="2000"/>
              <a:buFont typeface="Unbounded"/>
              <a:buNone/>
              <a:defRPr b="1" sz="2000">
                <a:latin typeface="Unbounded"/>
                <a:ea typeface="Unbounded"/>
                <a:cs typeface="Unbounded"/>
                <a:sym typeface="Unbounded"/>
              </a:defRPr>
            </a:lvl8pPr>
            <a:lvl9pPr lvl="8" rtl="0" algn="ctr">
              <a:lnSpc>
                <a:spcPct val="100000"/>
              </a:lnSpc>
              <a:spcBef>
                <a:spcPts val="0"/>
              </a:spcBef>
              <a:spcAft>
                <a:spcPts val="0"/>
              </a:spcAft>
              <a:buSzPts val="2000"/>
              <a:buFont typeface="Unbounded"/>
              <a:buNone/>
              <a:defRPr b="1" sz="2000">
                <a:latin typeface="Unbounded"/>
                <a:ea typeface="Unbounded"/>
                <a:cs typeface="Unbounded"/>
                <a:sym typeface="Unbounded"/>
              </a:defRPr>
            </a:lvl9pPr>
          </a:lstStyle>
          <a:p/>
        </p:txBody>
      </p:sp>
      <p:sp>
        <p:nvSpPr>
          <p:cNvPr id="26" name="Google Shape;26;p5"/>
          <p:cNvSpPr txBox="1"/>
          <p:nvPr>
            <p:ph idx="4" type="subTitle"/>
          </p:nvPr>
        </p:nvSpPr>
        <p:spPr>
          <a:xfrm>
            <a:off x="1583300" y="2566401"/>
            <a:ext cx="2505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Unbounded"/>
              <a:buNone/>
              <a:defRPr b="1" sz="2000">
                <a:latin typeface="Unbounded"/>
                <a:ea typeface="Unbounded"/>
                <a:cs typeface="Unbounded"/>
                <a:sym typeface="Unbounded"/>
              </a:defRPr>
            </a:lvl1pPr>
            <a:lvl2pPr lvl="1" rtl="0" algn="ctr">
              <a:lnSpc>
                <a:spcPct val="100000"/>
              </a:lnSpc>
              <a:spcBef>
                <a:spcPts val="0"/>
              </a:spcBef>
              <a:spcAft>
                <a:spcPts val="0"/>
              </a:spcAft>
              <a:buSzPts val="2000"/>
              <a:buFont typeface="Unbounded"/>
              <a:buNone/>
              <a:defRPr b="1" sz="2000">
                <a:latin typeface="Unbounded"/>
                <a:ea typeface="Unbounded"/>
                <a:cs typeface="Unbounded"/>
                <a:sym typeface="Unbounded"/>
              </a:defRPr>
            </a:lvl2pPr>
            <a:lvl3pPr lvl="2" rtl="0" algn="ctr">
              <a:lnSpc>
                <a:spcPct val="100000"/>
              </a:lnSpc>
              <a:spcBef>
                <a:spcPts val="0"/>
              </a:spcBef>
              <a:spcAft>
                <a:spcPts val="0"/>
              </a:spcAft>
              <a:buSzPts val="2000"/>
              <a:buFont typeface="Unbounded"/>
              <a:buNone/>
              <a:defRPr b="1" sz="2000">
                <a:latin typeface="Unbounded"/>
                <a:ea typeface="Unbounded"/>
                <a:cs typeface="Unbounded"/>
                <a:sym typeface="Unbounded"/>
              </a:defRPr>
            </a:lvl3pPr>
            <a:lvl4pPr lvl="3" rtl="0" algn="ctr">
              <a:lnSpc>
                <a:spcPct val="100000"/>
              </a:lnSpc>
              <a:spcBef>
                <a:spcPts val="0"/>
              </a:spcBef>
              <a:spcAft>
                <a:spcPts val="0"/>
              </a:spcAft>
              <a:buSzPts val="2000"/>
              <a:buFont typeface="Unbounded"/>
              <a:buNone/>
              <a:defRPr b="1" sz="2000">
                <a:latin typeface="Unbounded"/>
                <a:ea typeface="Unbounded"/>
                <a:cs typeface="Unbounded"/>
                <a:sym typeface="Unbounded"/>
              </a:defRPr>
            </a:lvl4pPr>
            <a:lvl5pPr lvl="4" rtl="0" algn="ctr">
              <a:lnSpc>
                <a:spcPct val="100000"/>
              </a:lnSpc>
              <a:spcBef>
                <a:spcPts val="0"/>
              </a:spcBef>
              <a:spcAft>
                <a:spcPts val="0"/>
              </a:spcAft>
              <a:buSzPts val="2000"/>
              <a:buFont typeface="Unbounded"/>
              <a:buNone/>
              <a:defRPr b="1" sz="2000">
                <a:latin typeface="Unbounded"/>
                <a:ea typeface="Unbounded"/>
                <a:cs typeface="Unbounded"/>
                <a:sym typeface="Unbounded"/>
              </a:defRPr>
            </a:lvl5pPr>
            <a:lvl6pPr lvl="5" rtl="0" algn="ctr">
              <a:lnSpc>
                <a:spcPct val="100000"/>
              </a:lnSpc>
              <a:spcBef>
                <a:spcPts val="0"/>
              </a:spcBef>
              <a:spcAft>
                <a:spcPts val="0"/>
              </a:spcAft>
              <a:buSzPts val="2000"/>
              <a:buFont typeface="Unbounded"/>
              <a:buNone/>
              <a:defRPr b="1" sz="2000">
                <a:latin typeface="Unbounded"/>
                <a:ea typeface="Unbounded"/>
                <a:cs typeface="Unbounded"/>
                <a:sym typeface="Unbounded"/>
              </a:defRPr>
            </a:lvl6pPr>
            <a:lvl7pPr lvl="6" rtl="0" algn="ctr">
              <a:lnSpc>
                <a:spcPct val="100000"/>
              </a:lnSpc>
              <a:spcBef>
                <a:spcPts val="0"/>
              </a:spcBef>
              <a:spcAft>
                <a:spcPts val="0"/>
              </a:spcAft>
              <a:buSzPts val="2000"/>
              <a:buFont typeface="Unbounded"/>
              <a:buNone/>
              <a:defRPr b="1" sz="2000">
                <a:latin typeface="Unbounded"/>
                <a:ea typeface="Unbounded"/>
                <a:cs typeface="Unbounded"/>
                <a:sym typeface="Unbounded"/>
              </a:defRPr>
            </a:lvl7pPr>
            <a:lvl8pPr lvl="7" rtl="0" algn="ctr">
              <a:lnSpc>
                <a:spcPct val="100000"/>
              </a:lnSpc>
              <a:spcBef>
                <a:spcPts val="0"/>
              </a:spcBef>
              <a:spcAft>
                <a:spcPts val="0"/>
              </a:spcAft>
              <a:buSzPts val="2000"/>
              <a:buFont typeface="Unbounded"/>
              <a:buNone/>
              <a:defRPr b="1" sz="2000">
                <a:latin typeface="Unbounded"/>
                <a:ea typeface="Unbounded"/>
                <a:cs typeface="Unbounded"/>
                <a:sym typeface="Unbounded"/>
              </a:defRPr>
            </a:lvl8pPr>
            <a:lvl9pPr lvl="8" rtl="0" algn="ctr">
              <a:lnSpc>
                <a:spcPct val="100000"/>
              </a:lnSpc>
              <a:spcBef>
                <a:spcPts val="0"/>
              </a:spcBef>
              <a:spcAft>
                <a:spcPts val="0"/>
              </a:spcAft>
              <a:buSzPts val="2000"/>
              <a:buFont typeface="Unbounded"/>
              <a:buNone/>
              <a:defRPr b="1" sz="2000">
                <a:latin typeface="Unbounded"/>
                <a:ea typeface="Unbounded"/>
                <a:cs typeface="Unbounded"/>
                <a:sym typeface="Unbounded"/>
              </a:defRPr>
            </a:lvl9pPr>
          </a:lstStyle>
          <a:p/>
        </p:txBody>
      </p:sp>
      <p:cxnSp>
        <p:nvCxnSpPr>
          <p:cNvPr id="27" name="Google Shape;27;p5"/>
          <p:cNvCxnSpPr/>
          <p:nvPr/>
        </p:nvCxnSpPr>
        <p:spPr>
          <a:xfrm>
            <a:off x="715525" y="539500"/>
            <a:ext cx="7715100" cy="0"/>
          </a:xfrm>
          <a:prstGeom prst="straightConnector1">
            <a:avLst/>
          </a:prstGeom>
          <a:noFill/>
          <a:ln cap="flat" cmpd="sng" w="38100">
            <a:solidFill>
              <a:schemeClr val="lt1"/>
            </a:solidFill>
            <a:prstDash val="solid"/>
            <a:round/>
            <a:headEnd len="med" w="med" type="none"/>
            <a:tailEnd len="med" w="med" type="none"/>
          </a:ln>
        </p:spPr>
      </p:cxnSp>
      <p:sp>
        <p:nvSpPr>
          <p:cNvPr id="28" name="Google Shape;28;p5"/>
          <p:cNvSpPr txBox="1"/>
          <p:nvPr>
            <p:ph type="title"/>
          </p:nvPr>
        </p:nvSpPr>
        <p:spPr>
          <a:xfrm>
            <a:off x="720000" y="615700"/>
            <a:ext cx="7704000" cy="555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2800">
                <a:solidFill>
                  <a:srgbClr val="0D086E"/>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720000" y="615700"/>
            <a:ext cx="7704000" cy="951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2800">
                <a:solidFill>
                  <a:srgbClr val="0D086E"/>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cxnSp>
        <p:nvCxnSpPr>
          <p:cNvPr id="31" name="Google Shape;31;p6"/>
          <p:cNvCxnSpPr/>
          <p:nvPr/>
        </p:nvCxnSpPr>
        <p:spPr>
          <a:xfrm>
            <a:off x="715525" y="539500"/>
            <a:ext cx="7715100" cy="0"/>
          </a:xfrm>
          <a:prstGeom prst="straightConnector1">
            <a:avLst/>
          </a:prstGeom>
          <a:noFill/>
          <a:ln cap="flat" cmpd="sng" w="38100">
            <a:solidFill>
              <a:schemeClr val="lt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716550" y="615700"/>
            <a:ext cx="7714200" cy="953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 name="Google Shape;34;p7"/>
          <p:cNvSpPr txBox="1"/>
          <p:nvPr>
            <p:ph idx="1" type="subTitle"/>
          </p:nvPr>
        </p:nvSpPr>
        <p:spPr>
          <a:xfrm>
            <a:off x="716550" y="1569525"/>
            <a:ext cx="7184400" cy="295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Font typeface="Unbounded"/>
              <a:buAutoNum type="arabicPeriod"/>
              <a:defRPr/>
            </a:lvl1pPr>
            <a:lvl2pPr lvl="1" rtl="0" algn="ctr">
              <a:lnSpc>
                <a:spcPct val="100000"/>
              </a:lnSpc>
              <a:spcBef>
                <a:spcPts val="1000"/>
              </a:spcBef>
              <a:spcAft>
                <a:spcPts val="0"/>
              </a:spcAft>
              <a:buClr>
                <a:srgbClr val="000000"/>
              </a:buClr>
              <a:buSzPts val="1400"/>
              <a:buFont typeface="Arial"/>
              <a:buAutoNum type="alphaLcPeriod"/>
              <a:defRPr/>
            </a:lvl2pPr>
            <a:lvl3pPr lvl="2" rtl="0" algn="ctr">
              <a:lnSpc>
                <a:spcPct val="100000"/>
              </a:lnSpc>
              <a:spcBef>
                <a:spcPts val="0"/>
              </a:spcBef>
              <a:spcAft>
                <a:spcPts val="0"/>
              </a:spcAft>
              <a:buClr>
                <a:srgbClr val="000000"/>
              </a:buClr>
              <a:buSzPts val="1400"/>
              <a:buFont typeface="Arial"/>
              <a:buAutoNum type="romanLcPeriod"/>
              <a:defRPr/>
            </a:lvl3pPr>
            <a:lvl4pPr lvl="3" rtl="0" algn="ctr">
              <a:lnSpc>
                <a:spcPct val="100000"/>
              </a:lnSpc>
              <a:spcBef>
                <a:spcPts val="0"/>
              </a:spcBef>
              <a:spcAft>
                <a:spcPts val="0"/>
              </a:spcAft>
              <a:buClr>
                <a:srgbClr val="000000"/>
              </a:buClr>
              <a:buSzPts val="1400"/>
              <a:buFont typeface="Arial"/>
              <a:buAutoNum type="arabicPeriod"/>
              <a:defRPr/>
            </a:lvl4pPr>
            <a:lvl5pPr lvl="4" rtl="0" algn="ctr">
              <a:lnSpc>
                <a:spcPct val="100000"/>
              </a:lnSpc>
              <a:spcBef>
                <a:spcPts val="0"/>
              </a:spcBef>
              <a:spcAft>
                <a:spcPts val="0"/>
              </a:spcAft>
              <a:buClr>
                <a:srgbClr val="000000"/>
              </a:buClr>
              <a:buSzPts val="1400"/>
              <a:buFont typeface="Arial"/>
              <a:buAutoNum type="alphaLcPeriod"/>
              <a:defRPr/>
            </a:lvl5pPr>
            <a:lvl6pPr lvl="5" rtl="0" algn="ctr">
              <a:lnSpc>
                <a:spcPct val="100000"/>
              </a:lnSpc>
              <a:spcBef>
                <a:spcPts val="0"/>
              </a:spcBef>
              <a:spcAft>
                <a:spcPts val="0"/>
              </a:spcAft>
              <a:buClr>
                <a:srgbClr val="000000"/>
              </a:buClr>
              <a:buSzPts val="1400"/>
              <a:buFont typeface="Arial"/>
              <a:buAutoNum type="romanLcPeriod"/>
              <a:defRPr/>
            </a:lvl6pPr>
            <a:lvl7pPr lvl="6" rtl="0" algn="ctr">
              <a:lnSpc>
                <a:spcPct val="100000"/>
              </a:lnSpc>
              <a:spcBef>
                <a:spcPts val="0"/>
              </a:spcBef>
              <a:spcAft>
                <a:spcPts val="0"/>
              </a:spcAft>
              <a:buClr>
                <a:srgbClr val="000000"/>
              </a:buClr>
              <a:buSzPts val="1400"/>
              <a:buFont typeface="Arial"/>
              <a:buAutoNum type="arabicPeriod"/>
              <a:defRPr/>
            </a:lvl7pPr>
            <a:lvl8pPr lvl="7" rtl="0" algn="ctr">
              <a:lnSpc>
                <a:spcPct val="100000"/>
              </a:lnSpc>
              <a:spcBef>
                <a:spcPts val="0"/>
              </a:spcBef>
              <a:spcAft>
                <a:spcPts val="0"/>
              </a:spcAft>
              <a:buClr>
                <a:srgbClr val="000000"/>
              </a:buClr>
              <a:buSzPts val="1400"/>
              <a:buFont typeface="Arial"/>
              <a:buAutoNum type="alphaLcPeriod"/>
              <a:defRPr/>
            </a:lvl8pPr>
            <a:lvl9pPr lvl="8" rtl="0" algn="ctr">
              <a:lnSpc>
                <a:spcPct val="100000"/>
              </a:lnSpc>
              <a:spcBef>
                <a:spcPts val="0"/>
              </a:spcBef>
              <a:spcAft>
                <a:spcPts val="0"/>
              </a:spcAft>
              <a:buClr>
                <a:srgbClr val="000000"/>
              </a:buClr>
              <a:buSzPts val="1400"/>
              <a:buFont typeface="Arial"/>
              <a:buAutoNum type="romanLcPeriod"/>
              <a:defRPr/>
            </a:lvl9pPr>
          </a:lstStyle>
          <a:p/>
        </p:txBody>
      </p:sp>
      <p:cxnSp>
        <p:nvCxnSpPr>
          <p:cNvPr id="35" name="Google Shape;35;p7"/>
          <p:cNvCxnSpPr/>
          <p:nvPr/>
        </p:nvCxnSpPr>
        <p:spPr>
          <a:xfrm>
            <a:off x="715525" y="539500"/>
            <a:ext cx="7715100" cy="0"/>
          </a:xfrm>
          <a:prstGeom prst="straightConnector1">
            <a:avLst/>
          </a:prstGeom>
          <a:noFill/>
          <a:ln cap="flat" cmpd="sng" w="38100">
            <a:solidFill>
              <a:schemeClr val="l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1330575" y="1307100"/>
            <a:ext cx="6483000" cy="25293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SzPts val="5000"/>
              <a:buNone/>
              <a:defRPr sz="5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cxnSp>
        <p:nvCxnSpPr>
          <p:cNvPr id="38" name="Google Shape;38;p8"/>
          <p:cNvCxnSpPr/>
          <p:nvPr/>
        </p:nvCxnSpPr>
        <p:spPr>
          <a:xfrm>
            <a:off x="715525" y="539500"/>
            <a:ext cx="7715100" cy="0"/>
          </a:xfrm>
          <a:prstGeom prst="straightConnector1">
            <a:avLst/>
          </a:prstGeom>
          <a:noFill/>
          <a:ln cap="flat" cmpd="sng" w="38100">
            <a:solidFill>
              <a:schemeClr val="lt1"/>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cxnSp>
        <p:nvCxnSpPr>
          <p:cNvPr id="40" name="Google Shape;40;p9"/>
          <p:cNvCxnSpPr/>
          <p:nvPr/>
        </p:nvCxnSpPr>
        <p:spPr>
          <a:xfrm>
            <a:off x="715525" y="539500"/>
            <a:ext cx="7715100" cy="0"/>
          </a:xfrm>
          <a:prstGeom prst="straightConnector1">
            <a:avLst/>
          </a:prstGeom>
          <a:noFill/>
          <a:ln cap="flat" cmpd="sng" w="38100">
            <a:solidFill>
              <a:schemeClr val="lt1"/>
            </a:solidFill>
            <a:prstDash val="solid"/>
            <a:round/>
            <a:headEnd len="med" w="med" type="none"/>
            <a:tailEnd len="med" w="med" type="none"/>
          </a:ln>
        </p:spPr>
      </p:cxnSp>
      <p:sp>
        <p:nvSpPr>
          <p:cNvPr id="41" name="Google Shape;41;p9"/>
          <p:cNvSpPr txBox="1"/>
          <p:nvPr>
            <p:ph type="title"/>
          </p:nvPr>
        </p:nvSpPr>
        <p:spPr>
          <a:xfrm>
            <a:off x="2222825" y="845150"/>
            <a:ext cx="4704900" cy="187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0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 name="Google Shape;42;p9"/>
          <p:cNvSpPr txBox="1"/>
          <p:nvPr>
            <p:ph idx="1" type="subTitle"/>
          </p:nvPr>
        </p:nvSpPr>
        <p:spPr>
          <a:xfrm>
            <a:off x="2876575" y="2683737"/>
            <a:ext cx="3384300" cy="84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type="title"/>
          </p:nvPr>
        </p:nvSpPr>
        <p:spPr>
          <a:xfrm>
            <a:off x="720000" y="4014450"/>
            <a:ext cx="7704000" cy="572700"/>
          </a:xfrm>
          <a:prstGeom prst="rect">
            <a:avLst/>
          </a:prstGeom>
          <a:solidFill>
            <a:schemeClr val="dk1"/>
          </a:solidFill>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50" y="539500"/>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3"/>
              </a:buClr>
              <a:buSzPts val="3500"/>
              <a:buFont typeface="Unbounded"/>
              <a:buNone/>
              <a:defRPr b="1" sz="3500">
                <a:solidFill>
                  <a:schemeClr val="accent3"/>
                </a:solidFill>
                <a:latin typeface="Unbounded"/>
                <a:ea typeface="Unbounded"/>
                <a:cs typeface="Unbounded"/>
                <a:sym typeface="Unbounded"/>
              </a:defRPr>
            </a:lvl1pPr>
            <a:lvl2pPr lvl="1"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2pPr>
            <a:lvl3pPr lvl="2"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3pPr>
            <a:lvl4pPr lvl="3"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4pPr>
            <a:lvl5pPr lvl="4"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5pPr>
            <a:lvl6pPr lvl="5"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6pPr>
            <a:lvl7pPr lvl="6"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7pPr>
            <a:lvl8pPr lvl="7"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8pPr>
            <a:lvl9pPr lvl="8"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1pPr>
            <a:lvl2pPr indent="-317500" lvl="1" marL="9144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2pPr>
            <a:lvl3pPr indent="-317500" lvl="2" marL="13716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3pPr>
            <a:lvl4pPr indent="-317500" lvl="3" marL="18288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4pPr>
            <a:lvl5pPr indent="-317500" lvl="4" marL="22860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5pPr>
            <a:lvl6pPr indent="-317500" lvl="5" marL="27432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6pPr>
            <a:lvl7pPr indent="-317500" lvl="6" marL="32004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7pPr>
            <a:lvl8pPr indent="-317500" lvl="7" marL="36576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8pPr>
            <a:lvl9pPr indent="-317500" lvl="8" marL="41148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8"/>
          <p:cNvSpPr txBox="1"/>
          <p:nvPr>
            <p:ph type="ctrTitle"/>
          </p:nvPr>
        </p:nvSpPr>
        <p:spPr>
          <a:xfrm>
            <a:off x="719400" y="1503375"/>
            <a:ext cx="7044900" cy="180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Aplikasi Mobile Klinik Del</a:t>
            </a:r>
            <a:endParaRPr/>
          </a:p>
        </p:txBody>
      </p:sp>
      <p:grpSp>
        <p:nvGrpSpPr>
          <p:cNvPr id="80" name="Google Shape;80;p18"/>
          <p:cNvGrpSpPr/>
          <p:nvPr/>
        </p:nvGrpSpPr>
        <p:grpSpPr>
          <a:xfrm rot="-5400000">
            <a:off x="6840238" y="-115216"/>
            <a:ext cx="686675" cy="2494400"/>
            <a:chOff x="7337188" y="695250"/>
            <a:chExt cx="686675" cy="2494400"/>
          </a:xfrm>
        </p:grpSpPr>
        <p:grpSp>
          <p:nvGrpSpPr>
            <p:cNvPr id="81" name="Google Shape;81;p18"/>
            <p:cNvGrpSpPr/>
            <p:nvPr/>
          </p:nvGrpSpPr>
          <p:grpSpPr>
            <a:xfrm>
              <a:off x="7337188" y="1602000"/>
              <a:ext cx="686675" cy="686625"/>
              <a:chOff x="2500200" y="1600050"/>
              <a:chExt cx="686675" cy="686625"/>
            </a:xfrm>
          </p:grpSpPr>
          <p:sp>
            <p:nvSpPr>
              <p:cNvPr id="82" name="Google Shape;82;p18"/>
              <p:cNvSpPr/>
              <p:nvPr/>
            </p:nvSpPr>
            <p:spPr>
              <a:xfrm>
                <a:off x="2500200" y="1600050"/>
                <a:ext cx="686675" cy="686625"/>
              </a:xfrm>
              <a:custGeom>
                <a:rect b="b" l="l" r="r" t="t"/>
                <a:pathLst>
                  <a:path extrusionOk="0" h="27465" w="27467">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8"/>
              <p:cNvSpPr/>
              <p:nvPr/>
            </p:nvSpPr>
            <p:spPr>
              <a:xfrm>
                <a:off x="2507275" y="1600425"/>
                <a:ext cx="672525" cy="685875"/>
              </a:xfrm>
              <a:custGeom>
                <a:rect b="b" l="l" r="r" t="t"/>
                <a:pathLst>
                  <a:path extrusionOk="0" h="27435" w="26901">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 name="Google Shape;84;p18"/>
            <p:cNvGrpSpPr/>
            <p:nvPr/>
          </p:nvGrpSpPr>
          <p:grpSpPr>
            <a:xfrm>
              <a:off x="7337188" y="695250"/>
              <a:ext cx="686675" cy="686700"/>
              <a:chOff x="2418150" y="474725"/>
              <a:chExt cx="686675" cy="686700"/>
            </a:xfrm>
          </p:grpSpPr>
          <p:sp>
            <p:nvSpPr>
              <p:cNvPr id="85" name="Google Shape;85;p18"/>
              <p:cNvSpPr/>
              <p:nvPr/>
            </p:nvSpPr>
            <p:spPr>
              <a:xfrm>
                <a:off x="2418150" y="474725"/>
                <a:ext cx="686675" cy="686700"/>
              </a:xfrm>
              <a:custGeom>
                <a:rect b="b" l="l" r="r" t="t"/>
                <a:pathLst>
                  <a:path extrusionOk="0" h="27468" w="27467">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 name="Google Shape;86;p18"/>
              <p:cNvGrpSpPr/>
              <p:nvPr/>
            </p:nvGrpSpPr>
            <p:grpSpPr>
              <a:xfrm>
                <a:off x="2418200" y="475175"/>
                <a:ext cx="671975" cy="679975"/>
                <a:chOff x="2418200" y="475175"/>
                <a:chExt cx="671975" cy="679975"/>
              </a:xfrm>
            </p:grpSpPr>
            <p:sp>
              <p:nvSpPr>
                <p:cNvPr id="87" name="Google Shape;87;p18"/>
                <p:cNvSpPr/>
                <p:nvPr/>
              </p:nvSpPr>
              <p:spPr>
                <a:xfrm>
                  <a:off x="2506625" y="1043250"/>
                  <a:ext cx="158650" cy="103750"/>
                </a:xfrm>
                <a:custGeom>
                  <a:rect b="b" l="l" r="r" t="t"/>
                  <a:pathLst>
                    <a:path extrusionOk="0" h="4150" w="6346">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8"/>
                <p:cNvSpPr/>
                <p:nvPr/>
              </p:nvSpPr>
              <p:spPr>
                <a:xfrm>
                  <a:off x="2418200" y="817175"/>
                  <a:ext cx="442875" cy="337975"/>
                </a:xfrm>
                <a:custGeom>
                  <a:rect b="b" l="l" r="r" t="t"/>
                  <a:pathLst>
                    <a:path extrusionOk="0" h="13519" w="17715">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a:off x="2429625" y="696025"/>
                  <a:ext cx="570500" cy="391200"/>
                </a:xfrm>
                <a:custGeom>
                  <a:rect b="b" l="l" r="r" t="t"/>
                  <a:pathLst>
                    <a:path extrusionOk="0" h="15648" w="2282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a:off x="2533050" y="537600"/>
                  <a:ext cx="557125" cy="418025"/>
                </a:xfrm>
                <a:custGeom>
                  <a:rect b="b" l="l" r="r" t="t"/>
                  <a:pathLst>
                    <a:path extrusionOk="0" h="16721" w="22285">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p:nvPr/>
              </p:nvSpPr>
              <p:spPr>
                <a:xfrm>
                  <a:off x="2708650" y="475175"/>
                  <a:ext cx="350375" cy="174800"/>
                </a:xfrm>
                <a:custGeom>
                  <a:rect b="b" l="l" r="r" t="t"/>
                  <a:pathLst>
                    <a:path extrusionOk="0" h="6992" w="14015">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2" name="Google Shape;92;p18"/>
            <p:cNvGrpSpPr/>
            <p:nvPr/>
          </p:nvGrpSpPr>
          <p:grpSpPr>
            <a:xfrm>
              <a:off x="7340063" y="2508675"/>
              <a:ext cx="680900" cy="680975"/>
              <a:chOff x="2499213" y="3116375"/>
              <a:chExt cx="680900" cy="680975"/>
            </a:xfrm>
          </p:grpSpPr>
          <p:sp>
            <p:nvSpPr>
              <p:cNvPr id="93" name="Google Shape;93;p18"/>
              <p:cNvSpPr/>
              <p:nvPr/>
            </p:nvSpPr>
            <p:spPr>
              <a:xfrm>
                <a:off x="2499213" y="3116375"/>
                <a:ext cx="680900" cy="680975"/>
              </a:xfrm>
              <a:custGeom>
                <a:rect b="b" l="l" r="r" t="t"/>
                <a:pathLst>
                  <a:path extrusionOk="0" h="27239" w="27236">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 name="Google Shape;94;p18"/>
              <p:cNvGrpSpPr/>
              <p:nvPr/>
            </p:nvGrpSpPr>
            <p:grpSpPr>
              <a:xfrm>
                <a:off x="2526975" y="3144175"/>
                <a:ext cx="625375" cy="625375"/>
                <a:chOff x="2526975" y="3144175"/>
                <a:chExt cx="625375" cy="625375"/>
              </a:xfrm>
            </p:grpSpPr>
            <p:grpSp>
              <p:nvGrpSpPr>
                <p:cNvPr id="95" name="Google Shape;95;p18"/>
                <p:cNvGrpSpPr/>
                <p:nvPr/>
              </p:nvGrpSpPr>
              <p:grpSpPr>
                <a:xfrm>
                  <a:off x="2526975" y="3144175"/>
                  <a:ext cx="625375" cy="625375"/>
                  <a:chOff x="2526975" y="3144175"/>
                  <a:chExt cx="625375" cy="625375"/>
                </a:xfrm>
              </p:grpSpPr>
              <p:sp>
                <p:nvSpPr>
                  <p:cNvPr id="96" name="Google Shape;96;p18"/>
                  <p:cNvSpPr/>
                  <p:nvPr/>
                </p:nvSpPr>
                <p:spPr>
                  <a:xfrm>
                    <a:off x="2839625" y="3613225"/>
                    <a:ext cx="156375" cy="156325"/>
                  </a:xfrm>
                  <a:custGeom>
                    <a:rect b="b" l="l" r="r" t="t"/>
                    <a:pathLst>
                      <a:path extrusionOk="0" h="6253" w="6255">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p:nvPr/>
                </p:nvSpPr>
                <p:spPr>
                  <a:xfrm>
                    <a:off x="2683325" y="3456875"/>
                    <a:ext cx="156325" cy="156325"/>
                  </a:xfrm>
                  <a:custGeom>
                    <a:rect b="b" l="l" r="r" t="t"/>
                    <a:pathLst>
                      <a:path extrusionOk="0" h="6253" w="6253">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p:nvPr/>
                </p:nvSpPr>
                <p:spPr>
                  <a:xfrm>
                    <a:off x="2995975" y="3456875"/>
                    <a:ext cx="156375" cy="156325"/>
                  </a:xfrm>
                  <a:custGeom>
                    <a:rect b="b" l="l" r="r" t="t"/>
                    <a:pathLst>
                      <a:path extrusionOk="0" h="6253" w="6255">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p:nvPr/>
                </p:nvSpPr>
                <p:spPr>
                  <a:xfrm>
                    <a:off x="2526975" y="3300525"/>
                    <a:ext cx="156300" cy="156325"/>
                  </a:xfrm>
                  <a:custGeom>
                    <a:rect b="b" l="l" r="r" t="t"/>
                    <a:pathLst>
                      <a:path extrusionOk="0" h="6253" w="6252">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p:nvPr/>
                </p:nvSpPr>
                <p:spPr>
                  <a:xfrm>
                    <a:off x="2839625" y="3300525"/>
                    <a:ext cx="156375" cy="156325"/>
                  </a:xfrm>
                  <a:custGeom>
                    <a:rect b="b" l="l" r="r" t="t"/>
                    <a:pathLst>
                      <a:path extrusionOk="0" h="6253" w="6255">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p:nvPr/>
                </p:nvSpPr>
                <p:spPr>
                  <a:xfrm>
                    <a:off x="2683325" y="3144175"/>
                    <a:ext cx="156325" cy="156375"/>
                  </a:xfrm>
                  <a:custGeom>
                    <a:rect b="b" l="l" r="r" t="t"/>
                    <a:pathLst>
                      <a:path extrusionOk="0" h="6255" w="6253">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p:nvPr/>
                </p:nvSpPr>
                <p:spPr>
                  <a:xfrm>
                    <a:off x="2993000" y="3167925"/>
                    <a:ext cx="136475" cy="136150"/>
                  </a:xfrm>
                  <a:custGeom>
                    <a:rect b="b" l="l" r="r" t="t"/>
                    <a:pathLst>
                      <a:path extrusionOk="0" h="5446" w="5459">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8"/>
                <p:cNvSpPr/>
                <p:nvPr/>
              </p:nvSpPr>
              <p:spPr>
                <a:xfrm rot="10800000">
                  <a:off x="2549393" y="3609464"/>
                  <a:ext cx="136475" cy="136150"/>
                </a:xfrm>
                <a:custGeom>
                  <a:rect b="b" l="l" r="r" t="t"/>
                  <a:pathLst>
                    <a:path extrusionOk="0" h="5446" w="5459">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04" name="Google Shape;104;p18"/>
          <p:cNvGrpSpPr/>
          <p:nvPr/>
        </p:nvGrpSpPr>
        <p:grpSpPr>
          <a:xfrm>
            <a:off x="878825" y="1051162"/>
            <a:ext cx="1743003" cy="424158"/>
            <a:chOff x="1077075" y="4279425"/>
            <a:chExt cx="1743003" cy="424158"/>
          </a:xfrm>
        </p:grpSpPr>
        <p:sp>
          <p:nvSpPr>
            <p:cNvPr id="105" name="Google Shape;105;p18"/>
            <p:cNvSpPr/>
            <p:nvPr/>
          </p:nvSpPr>
          <p:spPr>
            <a:xfrm>
              <a:off x="1077075" y="4279425"/>
              <a:ext cx="445153" cy="424158"/>
            </a:xfrm>
            <a:custGeom>
              <a:rect b="b" l="l" r="r" t="t"/>
              <a:pathLst>
                <a:path extrusionOk="0" h="24830" w="26059">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p:nvPr/>
          </p:nvSpPr>
          <p:spPr>
            <a:xfrm>
              <a:off x="1726000" y="4279425"/>
              <a:ext cx="445153" cy="424158"/>
            </a:xfrm>
            <a:custGeom>
              <a:rect b="b" l="l" r="r" t="t"/>
              <a:pathLst>
                <a:path extrusionOk="0" h="24830" w="26059">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a:off x="2374925" y="4279425"/>
              <a:ext cx="445153" cy="424158"/>
            </a:xfrm>
            <a:custGeom>
              <a:rect b="b" l="l" r="r" t="t"/>
              <a:pathLst>
                <a:path extrusionOk="0" h="24830" w="26059">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p18"/>
          <p:cNvSpPr/>
          <p:nvPr/>
        </p:nvSpPr>
        <p:spPr>
          <a:xfrm>
            <a:off x="7914200" y="4175325"/>
            <a:ext cx="1416111" cy="1349324"/>
          </a:xfrm>
          <a:custGeom>
            <a:rect b="b" l="l" r="r" t="t"/>
            <a:pathLst>
              <a:path extrusionOk="0" h="24830" w="26059">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txBox="1"/>
          <p:nvPr/>
        </p:nvSpPr>
        <p:spPr>
          <a:xfrm>
            <a:off x="878825" y="3211300"/>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accent3"/>
                </a:solidFill>
                <a:latin typeface="Unbounded"/>
                <a:ea typeface="Unbounded"/>
                <a:cs typeface="Unbounded"/>
                <a:sym typeface="Unbounded"/>
              </a:rPr>
              <a:t>Kelompok 9</a:t>
            </a:r>
            <a:endParaRPr b="1" sz="2400">
              <a:solidFill>
                <a:schemeClr val="accent3"/>
              </a:solidFill>
              <a:latin typeface="Unbounded"/>
              <a:ea typeface="Unbounded"/>
              <a:cs typeface="Unbounded"/>
              <a:sym typeface="Unbound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F"/>
        </a:solidFill>
      </p:bgPr>
    </p:bg>
    <p:spTree>
      <p:nvGrpSpPr>
        <p:cNvPr id="113" name="Shape 113"/>
        <p:cNvGrpSpPr/>
        <p:nvPr/>
      </p:nvGrpSpPr>
      <p:grpSpPr>
        <a:xfrm>
          <a:off x="0" y="0"/>
          <a:ext cx="0" cy="0"/>
          <a:chOff x="0" y="0"/>
          <a:chExt cx="0" cy="0"/>
        </a:xfrm>
      </p:grpSpPr>
      <p:sp>
        <p:nvSpPr>
          <p:cNvPr id="114" name="Google Shape;114;p19"/>
          <p:cNvSpPr txBox="1"/>
          <p:nvPr>
            <p:ph type="title"/>
          </p:nvPr>
        </p:nvSpPr>
        <p:spPr>
          <a:xfrm>
            <a:off x="720000" y="6157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Team</a:t>
            </a:r>
            <a:endParaRPr/>
          </a:p>
        </p:txBody>
      </p:sp>
      <p:sp>
        <p:nvSpPr>
          <p:cNvPr id="115" name="Google Shape;115;p19"/>
          <p:cNvSpPr/>
          <p:nvPr/>
        </p:nvSpPr>
        <p:spPr>
          <a:xfrm>
            <a:off x="803099" y="1795657"/>
            <a:ext cx="776428" cy="739810"/>
          </a:xfrm>
          <a:custGeom>
            <a:rect b="b" l="l" r="r" t="t"/>
            <a:pathLst>
              <a:path extrusionOk="0" h="24830" w="26059">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anchorCtr="0" anchor="ctr" bIns="91425" lIns="91425" spcFirstLastPara="1" rIns="91425" wrap="square" tIns="126000">
            <a:noAutofit/>
          </a:bodyPr>
          <a:lstStyle/>
          <a:p>
            <a:pPr indent="0" lvl="0" marL="0" marR="0" rtl="0" algn="ctr">
              <a:lnSpc>
                <a:spcPct val="115000"/>
              </a:lnSpc>
              <a:spcBef>
                <a:spcPts val="0"/>
              </a:spcBef>
              <a:spcAft>
                <a:spcPts val="0"/>
              </a:spcAft>
              <a:buNone/>
            </a:pPr>
            <a:r>
              <a:rPr b="1" lang="en" sz="1600">
                <a:solidFill>
                  <a:srgbClr val="0D086E"/>
                </a:solidFill>
                <a:latin typeface="Unbounded"/>
                <a:ea typeface="Unbounded"/>
                <a:cs typeface="Unbounded"/>
                <a:sym typeface="Unbounded"/>
              </a:rPr>
              <a:t>01</a:t>
            </a:r>
            <a:endParaRPr b="1" sz="1600">
              <a:solidFill>
                <a:srgbClr val="0D086E"/>
              </a:solidFill>
              <a:latin typeface="Unbounded"/>
              <a:ea typeface="Unbounded"/>
              <a:cs typeface="Unbounded"/>
              <a:sym typeface="Unbounded"/>
            </a:endParaRPr>
          </a:p>
        </p:txBody>
      </p:sp>
      <p:sp>
        <p:nvSpPr>
          <p:cNvPr id="116" name="Google Shape;116;p19"/>
          <p:cNvSpPr txBox="1"/>
          <p:nvPr/>
        </p:nvSpPr>
        <p:spPr>
          <a:xfrm>
            <a:off x="1655725" y="1812125"/>
            <a:ext cx="2197500" cy="6867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0D086E"/>
                </a:solidFill>
                <a:latin typeface="Unbounded"/>
                <a:ea typeface="Unbounded"/>
                <a:cs typeface="Unbounded"/>
                <a:sym typeface="Unbounded"/>
              </a:rPr>
              <a:t>Samuel Albi Pulo S</a:t>
            </a:r>
            <a:endParaRPr b="1" sz="1600">
              <a:solidFill>
                <a:srgbClr val="0D086E"/>
              </a:solidFill>
              <a:latin typeface="Unbounded"/>
              <a:ea typeface="Unbounded"/>
              <a:cs typeface="Unbounded"/>
              <a:sym typeface="Unbounded"/>
            </a:endParaRPr>
          </a:p>
        </p:txBody>
      </p:sp>
      <p:sp>
        <p:nvSpPr>
          <p:cNvPr id="117" name="Google Shape;117;p19"/>
          <p:cNvSpPr txBox="1"/>
          <p:nvPr/>
        </p:nvSpPr>
        <p:spPr>
          <a:xfrm>
            <a:off x="1655725" y="2017225"/>
            <a:ext cx="2197500" cy="78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rgbClr val="0D086E"/>
              </a:solidFill>
              <a:latin typeface="Albert Sans"/>
              <a:ea typeface="Albert Sans"/>
              <a:cs typeface="Albert Sans"/>
              <a:sym typeface="Albert Sans"/>
            </a:endParaRPr>
          </a:p>
        </p:txBody>
      </p:sp>
      <p:sp>
        <p:nvSpPr>
          <p:cNvPr id="118" name="Google Shape;118;p19"/>
          <p:cNvSpPr/>
          <p:nvPr/>
        </p:nvSpPr>
        <p:spPr>
          <a:xfrm>
            <a:off x="4674274" y="1795657"/>
            <a:ext cx="776428" cy="739810"/>
          </a:xfrm>
          <a:custGeom>
            <a:rect b="b" l="l" r="r" t="t"/>
            <a:pathLst>
              <a:path extrusionOk="0" h="24830" w="26059">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anchorCtr="0" anchor="ctr" bIns="91425" lIns="91425" spcFirstLastPara="1" rIns="91425" wrap="square" tIns="126000">
            <a:noAutofit/>
          </a:bodyPr>
          <a:lstStyle/>
          <a:p>
            <a:pPr indent="0" lvl="0" marL="0" marR="0" rtl="0" algn="ctr">
              <a:lnSpc>
                <a:spcPct val="115000"/>
              </a:lnSpc>
              <a:spcBef>
                <a:spcPts val="0"/>
              </a:spcBef>
              <a:spcAft>
                <a:spcPts val="0"/>
              </a:spcAft>
              <a:buNone/>
            </a:pPr>
            <a:r>
              <a:rPr b="1" lang="en" sz="1600">
                <a:solidFill>
                  <a:srgbClr val="0D086E"/>
                </a:solidFill>
                <a:latin typeface="Unbounded"/>
                <a:ea typeface="Unbounded"/>
                <a:cs typeface="Unbounded"/>
                <a:sym typeface="Unbounded"/>
              </a:rPr>
              <a:t>02</a:t>
            </a:r>
            <a:endParaRPr b="1" sz="1600">
              <a:solidFill>
                <a:srgbClr val="0D086E"/>
              </a:solidFill>
              <a:latin typeface="Unbounded"/>
              <a:ea typeface="Unbounded"/>
              <a:cs typeface="Unbounded"/>
              <a:sym typeface="Unbounded"/>
            </a:endParaRPr>
          </a:p>
        </p:txBody>
      </p:sp>
      <p:sp>
        <p:nvSpPr>
          <p:cNvPr id="119" name="Google Shape;119;p19"/>
          <p:cNvSpPr txBox="1"/>
          <p:nvPr/>
        </p:nvSpPr>
        <p:spPr>
          <a:xfrm>
            <a:off x="5603100" y="1869143"/>
            <a:ext cx="2197500" cy="5727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0D086E"/>
                </a:solidFill>
                <a:latin typeface="Unbounded"/>
                <a:ea typeface="Unbounded"/>
                <a:cs typeface="Unbounded"/>
                <a:sym typeface="Unbounded"/>
              </a:rPr>
              <a:t>Kenan Tomfie Bukit</a:t>
            </a:r>
            <a:endParaRPr b="1" sz="1600">
              <a:solidFill>
                <a:srgbClr val="0D086E"/>
              </a:solidFill>
              <a:latin typeface="Unbounded"/>
              <a:ea typeface="Unbounded"/>
              <a:cs typeface="Unbounded"/>
              <a:sym typeface="Unbounded"/>
            </a:endParaRPr>
          </a:p>
        </p:txBody>
      </p:sp>
      <p:sp>
        <p:nvSpPr>
          <p:cNvPr id="120" name="Google Shape;120;p19"/>
          <p:cNvSpPr/>
          <p:nvPr/>
        </p:nvSpPr>
        <p:spPr>
          <a:xfrm>
            <a:off x="803099" y="3233419"/>
            <a:ext cx="776428" cy="739810"/>
          </a:xfrm>
          <a:custGeom>
            <a:rect b="b" l="l" r="r" t="t"/>
            <a:pathLst>
              <a:path extrusionOk="0" h="24830" w="26059">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anchorCtr="0" anchor="ctr" bIns="91425" lIns="91425" spcFirstLastPara="1" rIns="91425" wrap="square" tIns="126000">
            <a:noAutofit/>
          </a:bodyPr>
          <a:lstStyle/>
          <a:p>
            <a:pPr indent="0" lvl="0" marL="0" marR="0" rtl="0" algn="ctr">
              <a:lnSpc>
                <a:spcPct val="115000"/>
              </a:lnSpc>
              <a:spcBef>
                <a:spcPts val="0"/>
              </a:spcBef>
              <a:spcAft>
                <a:spcPts val="0"/>
              </a:spcAft>
              <a:buNone/>
            </a:pPr>
            <a:r>
              <a:rPr b="1" lang="en" sz="1600">
                <a:solidFill>
                  <a:srgbClr val="0D086E"/>
                </a:solidFill>
                <a:latin typeface="Unbounded"/>
                <a:ea typeface="Unbounded"/>
                <a:cs typeface="Unbounded"/>
                <a:sym typeface="Unbounded"/>
              </a:rPr>
              <a:t>03</a:t>
            </a:r>
            <a:endParaRPr b="1" sz="1600">
              <a:solidFill>
                <a:srgbClr val="0D086E"/>
              </a:solidFill>
              <a:latin typeface="Unbounded"/>
              <a:ea typeface="Unbounded"/>
              <a:cs typeface="Unbounded"/>
              <a:sym typeface="Unbounded"/>
            </a:endParaRPr>
          </a:p>
        </p:txBody>
      </p:sp>
      <p:sp>
        <p:nvSpPr>
          <p:cNvPr id="121" name="Google Shape;121;p19"/>
          <p:cNvSpPr txBox="1"/>
          <p:nvPr/>
        </p:nvSpPr>
        <p:spPr>
          <a:xfrm>
            <a:off x="1655725" y="3316975"/>
            <a:ext cx="2197500" cy="5727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0D086E"/>
                </a:solidFill>
                <a:latin typeface="Unbounded"/>
                <a:ea typeface="Unbounded"/>
                <a:cs typeface="Unbounded"/>
                <a:sym typeface="Unbounded"/>
              </a:rPr>
              <a:t>Sarah Meilani Butarbutar</a:t>
            </a:r>
            <a:endParaRPr b="1" sz="1600">
              <a:solidFill>
                <a:srgbClr val="0D086E"/>
              </a:solidFill>
              <a:latin typeface="Unbounded"/>
              <a:ea typeface="Unbounded"/>
              <a:cs typeface="Unbounded"/>
              <a:sym typeface="Unbounded"/>
            </a:endParaRPr>
          </a:p>
        </p:txBody>
      </p:sp>
      <p:sp>
        <p:nvSpPr>
          <p:cNvPr id="122" name="Google Shape;122;p19"/>
          <p:cNvSpPr/>
          <p:nvPr/>
        </p:nvSpPr>
        <p:spPr>
          <a:xfrm>
            <a:off x="4674274" y="3233419"/>
            <a:ext cx="776428" cy="739810"/>
          </a:xfrm>
          <a:custGeom>
            <a:rect b="b" l="l" r="r" t="t"/>
            <a:pathLst>
              <a:path extrusionOk="0" h="24830" w="26059">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anchorCtr="0" anchor="ctr" bIns="91425" lIns="91425" spcFirstLastPara="1" rIns="91425" wrap="square" tIns="126000">
            <a:noAutofit/>
          </a:bodyPr>
          <a:lstStyle/>
          <a:p>
            <a:pPr indent="0" lvl="0" marL="0" marR="0" rtl="0" algn="ctr">
              <a:lnSpc>
                <a:spcPct val="115000"/>
              </a:lnSpc>
              <a:spcBef>
                <a:spcPts val="0"/>
              </a:spcBef>
              <a:spcAft>
                <a:spcPts val="0"/>
              </a:spcAft>
              <a:buNone/>
            </a:pPr>
            <a:r>
              <a:rPr b="1" lang="en" sz="1600">
                <a:solidFill>
                  <a:srgbClr val="0D086E"/>
                </a:solidFill>
                <a:latin typeface="Unbounded"/>
                <a:ea typeface="Unbounded"/>
                <a:cs typeface="Unbounded"/>
                <a:sym typeface="Unbounded"/>
              </a:rPr>
              <a:t>04</a:t>
            </a:r>
            <a:endParaRPr b="1" sz="1600">
              <a:solidFill>
                <a:srgbClr val="0D086E"/>
              </a:solidFill>
              <a:latin typeface="Unbounded"/>
              <a:ea typeface="Unbounded"/>
              <a:cs typeface="Unbounded"/>
              <a:sym typeface="Unbounded"/>
            </a:endParaRPr>
          </a:p>
        </p:txBody>
      </p:sp>
      <p:sp>
        <p:nvSpPr>
          <p:cNvPr id="123" name="Google Shape;123;p19"/>
          <p:cNvSpPr txBox="1"/>
          <p:nvPr/>
        </p:nvSpPr>
        <p:spPr>
          <a:xfrm>
            <a:off x="5603100" y="3286625"/>
            <a:ext cx="2484300" cy="6867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0D086E"/>
                </a:solidFill>
                <a:latin typeface="Unbounded"/>
                <a:ea typeface="Unbounded"/>
                <a:cs typeface="Unbounded"/>
                <a:sym typeface="Unbounded"/>
              </a:rPr>
              <a:t>Johanna Romauli Siagian</a:t>
            </a:r>
            <a:endParaRPr b="1" sz="1600">
              <a:solidFill>
                <a:srgbClr val="0D086E"/>
              </a:solidFill>
              <a:latin typeface="Unbounded"/>
              <a:ea typeface="Unbounded"/>
              <a:cs typeface="Unbounded"/>
              <a:sym typeface="Unbounded"/>
            </a:endParaRPr>
          </a:p>
        </p:txBody>
      </p:sp>
      <p:sp>
        <p:nvSpPr>
          <p:cNvPr id="124" name="Google Shape;124;p19"/>
          <p:cNvSpPr/>
          <p:nvPr/>
        </p:nvSpPr>
        <p:spPr>
          <a:xfrm>
            <a:off x="-560950" y="4295500"/>
            <a:ext cx="1416111" cy="1349324"/>
          </a:xfrm>
          <a:custGeom>
            <a:rect b="b" l="l" r="r" t="t"/>
            <a:pathLst>
              <a:path extrusionOk="0" h="24830" w="26059">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19"/>
          <p:cNvGrpSpPr/>
          <p:nvPr/>
        </p:nvGrpSpPr>
        <p:grpSpPr>
          <a:xfrm>
            <a:off x="8087428" y="4260695"/>
            <a:ext cx="686675" cy="686606"/>
            <a:chOff x="1006725" y="1769450"/>
            <a:chExt cx="686675" cy="686675"/>
          </a:xfrm>
        </p:grpSpPr>
        <p:sp>
          <p:nvSpPr>
            <p:cNvPr id="126" name="Google Shape;126;p19"/>
            <p:cNvSpPr/>
            <p:nvPr/>
          </p:nvSpPr>
          <p:spPr>
            <a:xfrm>
              <a:off x="1006725" y="1769450"/>
              <a:ext cx="686675" cy="686675"/>
            </a:xfrm>
            <a:custGeom>
              <a:rect b="b" l="l" r="r" t="t"/>
              <a:pathLst>
                <a:path extrusionOk="0" h="27467" w="27467">
                  <a:moveTo>
                    <a:pt x="13733" y="1"/>
                  </a:moveTo>
                  <a:cubicBezTo>
                    <a:pt x="6124" y="1"/>
                    <a:pt x="0" y="6124"/>
                    <a:pt x="0" y="13734"/>
                  </a:cubicBezTo>
                  <a:cubicBezTo>
                    <a:pt x="0" y="21341"/>
                    <a:pt x="6124" y="27467"/>
                    <a:pt x="13733" y="27467"/>
                  </a:cubicBezTo>
                  <a:cubicBezTo>
                    <a:pt x="21340" y="27467"/>
                    <a:pt x="27466" y="21341"/>
                    <a:pt x="27466" y="13734"/>
                  </a:cubicBezTo>
                  <a:cubicBezTo>
                    <a:pt x="27466" y="6124"/>
                    <a:pt x="21340" y="1"/>
                    <a:pt x="13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p:nvPr/>
          </p:nvSpPr>
          <p:spPr>
            <a:xfrm>
              <a:off x="1036200" y="1798925"/>
              <a:ext cx="628525" cy="627725"/>
            </a:xfrm>
            <a:custGeom>
              <a:rect b="b" l="l" r="r" t="t"/>
              <a:pathLst>
                <a:path extrusionOk="0" h="25109" w="25141">
                  <a:moveTo>
                    <a:pt x="12554" y="830"/>
                  </a:moveTo>
                  <a:lnTo>
                    <a:pt x="18173" y="6449"/>
                  </a:lnTo>
                  <a:lnTo>
                    <a:pt x="12552" y="12070"/>
                  </a:lnTo>
                  <a:lnTo>
                    <a:pt x="6933" y="6451"/>
                  </a:lnTo>
                  <a:lnTo>
                    <a:pt x="12554" y="830"/>
                  </a:lnTo>
                  <a:close/>
                  <a:moveTo>
                    <a:pt x="6448" y="6936"/>
                  </a:moveTo>
                  <a:lnTo>
                    <a:pt x="12067" y="12555"/>
                  </a:lnTo>
                  <a:lnTo>
                    <a:pt x="6448" y="18174"/>
                  </a:lnTo>
                  <a:lnTo>
                    <a:pt x="827" y="12555"/>
                  </a:lnTo>
                  <a:lnTo>
                    <a:pt x="6448" y="6936"/>
                  </a:lnTo>
                  <a:close/>
                  <a:moveTo>
                    <a:pt x="18658" y="6934"/>
                  </a:moveTo>
                  <a:lnTo>
                    <a:pt x="24279" y="12555"/>
                  </a:lnTo>
                  <a:lnTo>
                    <a:pt x="18658" y="18176"/>
                  </a:lnTo>
                  <a:lnTo>
                    <a:pt x="13037" y="12555"/>
                  </a:lnTo>
                  <a:lnTo>
                    <a:pt x="18658" y="6934"/>
                  </a:lnTo>
                  <a:close/>
                  <a:moveTo>
                    <a:pt x="12552" y="13040"/>
                  </a:moveTo>
                  <a:lnTo>
                    <a:pt x="18173" y="18661"/>
                  </a:lnTo>
                  <a:lnTo>
                    <a:pt x="12554" y="24280"/>
                  </a:lnTo>
                  <a:lnTo>
                    <a:pt x="6933" y="18659"/>
                  </a:lnTo>
                  <a:lnTo>
                    <a:pt x="12552" y="13040"/>
                  </a:lnTo>
                  <a:close/>
                  <a:moveTo>
                    <a:pt x="12554" y="1"/>
                  </a:moveTo>
                  <a:cubicBezTo>
                    <a:pt x="12463" y="1"/>
                    <a:pt x="12376" y="38"/>
                    <a:pt x="12311" y="101"/>
                  </a:cubicBezTo>
                  <a:lnTo>
                    <a:pt x="6448" y="5966"/>
                  </a:lnTo>
                  <a:lnTo>
                    <a:pt x="3083" y="2600"/>
                  </a:lnTo>
                  <a:lnTo>
                    <a:pt x="2598" y="3085"/>
                  </a:lnTo>
                  <a:lnTo>
                    <a:pt x="5963" y="6449"/>
                  </a:lnTo>
                  <a:lnTo>
                    <a:pt x="100" y="12311"/>
                  </a:lnTo>
                  <a:cubicBezTo>
                    <a:pt x="35" y="12376"/>
                    <a:pt x="0" y="12463"/>
                    <a:pt x="0" y="12555"/>
                  </a:cubicBezTo>
                  <a:cubicBezTo>
                    <a:pt x="0" y="12646"/>
                    <a:pt x="35" y="12733"/>
                    <a:pt x="100" y="12796"/>
                  </a:cubicBezTo>
                  <a:lnTo>
                    <a:pt x="5963" y="18659"/>
                  </a:lnTo>
                  <a:lnTo>
                    <a:pt x="2598" y="22024"/>
                  </a:lnTo>
                  <a:lnTo>
                    <a:pt x="3083" y="22509"/>
                  </a:lnTo>
                  <a:lnTo>
                    <a:pt x="6448" y="19144"/>
                  </a:lnTo>
                  <a:lnTo>
                    <a:pt x="12311" y="25009"/>
                  </a:lnTo>
                  <a:cubicBezTo>
                    <a:pt x="12378" y="25074"/>
                    <a:pt x="12465" y="25109"/>
                    <a:pt x="12554" y="25109"/>
                  </a:cubicBezTo>
                  <a:cubicBezTo>
                    <a:pt x="12641" y="25109"/>
                    <a:pt x="12728" y="25074"/>
                    <a:pt x="12796" y="25009"/>
                  </a:cubicBezTo>
                  <a:lnTo>
                    <a:pt x="18658" y="19146"/>
                  </a:lnTo>
                  <a:lnTo>
                    <a:pt x="22021" y="22509"/>
                  </a:lnTo>
                  <a:lnTo>
                    <a:pt x="22506" y="22024"/>
                  </a:lnTo>
                  <a:lnTo>
                    <a:pt x="19143" y="18661"/>
                  </a:lnTo>
                  <a:lnTo>
                    <a:pt x="25006" y="12796"/>
                  </a:lnTo>
                  <a:cubicBezTo>
                    <a:pt x="25141" y="12664"/>
                    <a:pt x="25141" y="12446"/>
                    <a:pt x="25006" y="12313"/>
                  </a:cubicBezTo>
                  <a:lnTo>
                    <a:pt x="25006" y="12311"/>
                  </a:lnTo>
                  <a:lnTo>
                    <a:pt x="19143" y="6449"/>
                  </a:lnTo>
                  <a:lnTo>
                    <a:pt x="22506" y="3085"/>
                  </a:lnTo>
                  <a:lnTo>
                    <a:pt x="22021" y="2600"/>
                  </a:lnTo>
                  <a:lnTo>
                    <a:pt x="18658" y="5963"/>
                  </a:lnTo>
                  <a:lnTo>
                    <a:pt x="12796" y="101"/>
                  </a:lnTo>
                  <a:cubicBezTo>
                    <a:pt x="12730" y="36"/>
                    <a:pt x="12643" y="1"/>
                    <a:pt x="125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0000" y="6157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Presentation</a:t>
            </a:r>
            <a:endParaRPr/>
          </a:p>
        </p:txBody>
      </p:sp>
      <p:sp>
        <p:nvSpPr>
          <p:cNvPr id="133" name="Google Shape;133;p20"/>
          <p:cNvSpPr txBox="1"/>
          <p:nvPr/>
        </p:nvSpPr>
        <p:spPr>
          <a:xfrm flipH="1">
            <a:off x="719995" y="1474650"/>
            <a:ext cx="1185300" cy="378600"/>
          </a:xfrm>
          <a:prstGeom prst="rect">
            <a:avLst/>
          </a:prstGeom>
          <a:solidFill>
            <a:srgbClr val="F591E3">
              <a:alpha val="20000"/>
            </a:srgbClr>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b="1" lang="en">
                <a:solidFill>
                  <a:srgbClr val="0D086E"/>
                </a:solidFill>
                <a:latin typeface="Albert Sans"/>
                <a:ea typeface="Albert Sans"/>
                <a:cs typeface="Albert Sans"/>
                <a:sym typeface="Albert Sans"/>
              </a:rPr>
              <a:t>1.</a:t>
            </a:r>
            <a:endParaRPr b="1">
              <a:solidFill>
                <a:srgbClr val="0D086E"/>
              </a:solidFill>
              <a:latin typeface="Albert Sans"/>
              <a:ea typeface="Albert Sans"/>
              <a:cs typeface="Albert Sans"/>
              <a:sym typeface="Albert Sans"/>
            </a:endParaRPr>
          </a:p>
        </p:txBody>
      </p:sp>
      <p:sp>
        <p:nvSpPr>
          <p:cNvPr id="134" name="Google Shape;134;p20"/>
          <p:cNvSpPr txBox="1"/>
          <p:nvPr/>
        </p:nvSpPr>
        <p:spPr>
          <a:xfrm flipH="1">
            <a:off x="719995" y="2568710"/>
            <a:ext cx="1185300" cy="378600"/>
          </a:xfrm>
          <a:prstGeom prst="rect">
            <a:avLst/>
          </a:prstGeom>
          <a:solidFill>
            <a:srgbClr val="F549CB">
              <a:alpha val="50000"/>
            </a:srgbClr>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b="1" lang="en">
                <a:solidFill>
                  <a:srgbClr val="0D086E"/>
                </a:solidFill>
                <a:latin typeface="Albert Sans"/>
                <a:ea typeface="Albert Sans"/>
                <a:cs typeface="Albert Sans"/>
                <a:sym typeface="Albert Sans"/>
              </a:rPr>
              <a:t>2</a:t>
            </a:r>
            <a:endParaRPr b="1">
              <a:solidFill>
                <a:srgbClr val="0D086E"/>
              </a:solidFill>
              <a:latin typeface="Albert Sans"/>
              <a:ea typeface="Albert Sans"/>
              <a:cs typeface="Albert Sans"/>
              <a:sym typeface="Albert Sans"/>
            </a:endParaRPr>
          </a:p>
        </p:txBody>
      </p:sp>
      <p:sp>
        <p:nvSpPr>
          <p:cNvPr id="135" name="Google Shape;135;p20"/>
          <p:cNvSpPr txBox="1"/>
          <p:nvPr/>
        </p:nvSpPr>
        <p:spPr>
          <a:xfrm flipH="1">
            <a:off x="4475770" y="1461260"/>
            <a:ext cx="1185300" cy="378600"/>
          </a:xfrm>
          <a:prstGeom prst="rect">
            <a:avLst/>
          </a:prstGeom>
          <a:solidFill>
            <a:srgbClr val="E06666"/>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b="1" lang="en">
                <a:solidFill>
                  <a:srgbClr val="0D086E"/>
                </a:solidFill>
                <a:latin typeface="Albert Sans"/>
                <a:ea typeface="Albert Sans"/>
                <a:cs typeface="Albert Sans"/>
                <a:sym typeface="Albert Sans"/>
              </a:rPr>
              <a:t>4</a:t>
            </a:r>
            <a:endParaRPr b="1">
              <a:solidFill>
                <a:srgbClr val="0D086E"/>
              </a:solidFill>
              <a:latin typeface="Albert Sans"/>
              <a:ea typeface="Albert Sans"/>
              <a:cs typeface="Albert Sans"/>
              <a:sym typeface="Albert Sans"/>
            </a:endParaRPr>
          </a:p>
        </p:txBody>
      </p:sp>
      <p:sp>
        <p:nvSpPr>
          <p:cNvPr id="136" name="Google Shape;136;p20"/>
          <p:cNvSpPr txBox="1"/>
          <p:nvPr/>
        </p:nvSpPr>
        <p:spPr>
          <a:xfrm flipH="1">
            <a:off x="719995" y="3662760"/>
            <a:ext cx="1185300" cy="378600"/>
          </a:xfrm>
          <a:prstGeom prst="rect">
            <a:avLst/>
          </a:prstGeom>
          <a:solidFill>
            <a:srgbClr val="0D086E">
              <a:alpha val="50000"/>
            </a:srgbClr>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b="1" lang="en">
                <a:solidFill>
                  <a:srgbClr val="0D086E"/>
                </a:solidFill>
                <a:latin typeface="Albert Sans"/>
                <a:ea typeface="Albert Sans"/>
                <a:cs typeface="Albert Sans"/>
                <a:sym typeface="Albert Sans"/>
              </a:rPr>
              <a:t>3</a:t>
            </a:r>
            <a:endParaRPr b="1">
              <a:solidFill>
                <a:srgbClr val="0D086E"/>
              </a:solidFill>
              <a:latin typeface="Albert Sans"/>
              <a:ea typeface="Albert Sans"/>
              <a:cs typeface="Albert Sans"/>
              <a:sym typeface="Albert Sans"/>
            </a:endParaRPr>
          </a:p>
        </p:txBody>
      </p:sp>
      <p:sp>
        <p:nvSpPr>
          <p:cNvPr id="137" name="Google Shape;137;p20"/>
          <p:cNvSpPr/>
          <p:nvPr/>
        </p:nvSpPr>
        <p:spPr>
          <a:xfrm>
            <a:off x="8000075" y="1022088"/>
            <a:ext cx="1416111" cy="1349324"/>
          </a:xfrm>
          <a:custGeom>
            <a:rect b="b" l="l" r="r" t="t"/>
            <a:pathLst>
              <a:path extrusionOk="0" h="24830" w="26059">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txBox="1"/>
          <p:nvPr/>
        </p:nvSpPr>
        <p:spPr>
          <a:xfrm>
            <a:off x="2131650" y="1450450"/>
            <a:ext cx="1416000" cy="49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000"/>
              </a:spcAft>
              <a:buNone/>
            </a:pPr>
            <a:r>
              <a:rPr b="1" lang="en" sz="2000">
                <a:solidFill>
                  <a:schemeClr val="accent3"/>
                </a:solidFill>
                <a:latin typeface="Albert Sans"/>
                <a:ea typeface="Albert Sans"/>
                <a:cs typeface="Albert Sans"/>
                <a:sym typeface="Albert Sans"/>
              </a:rPr>
              <a:t>Deskripsi</a:t>
            </a:r>
            <a:endParaRPr b="1" sz="2000">
              <a:solidFill>
                <a:schemeClr val="accent3"/>
              </a:solidFill>
              <a:latin typeface="Albert Sans"/>
              <a:ea typeface="Albert Sans"/>
              <a:cs typeface="Albert Sans"/>
              <a:sym typeface="Albert Sans"/>
            </a:endParaRPr>
          </a:p>
        </p:txBody>
      </p:sp>
      <p:sp>
        <p:nvSpPr>
          <p:cNvPr id="139" name="Google Shape;139;p20"/>
          <p:cNvSpPr txBox="1"/>
          <p:nvPr/>
        </p:nvSpPr>
        <p:spPr>
          <a:xfrm>
            <a:off x="2176825" y="2269925"/>
            <a:ext cx="2027400" cy="84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n" sz="2000">
                <a:solidFill>
                  <a:schemeClr val="accent3"/>
                </a:solidFill>
                <a:latin typeface="Albert Sans"/>
                <a:ea typeface="Albert Sans"/>
                <a:cs typeface="Albert Sans"/>
                <a:sym typeface="Albert Sans"/>
              </a:rPr>
              <a:t>Arsitektur </a:t>
            </a:r>
            <a:br>
              <a:rPr b="1" lang="en" sz="2000">
                <a:solidFill>
                  <a:schemeClr val="accent3"/>
                </a:solidFill>
                <a:latin typeface="Albert Sans"/>
                <a:ea typeface="Albert Sans"/>
                <a:cs typeface="Albert Sans"/>
                <a:sym typeface="Albert Sans"/>
              </a:rPr>
            </a:br>
            <a:r>
              <a:rPr b="1" lang="en" sz="2000">
                <a:solidFill>
                  <a:schemeClr val="accent3"/>
                </a:solidFill>
                <a:latin typeface="Albert Sans"/>
                <a:ea typeface="Albert Sans"/>
                <a:cs typeface="Albert Sans"/>
                <a:sym typeface="Albert Sans"/>
              </a:rPr>
              <a:t>Microservice</a:t>
            </a:r>
            <a:endParaRPr b="1" sz="2000"/>
          </a:p>
        </p:txBody>
      </p:sp>
      <p:sp>
        <p:nvSpPr>
          <p:cNvPr id="140" name="Google Shape;140;p20"/>
          <p:cNvSpPr txBox="1"/>
          <p:nvPr/>
        </p:nvSpPr>
        <p:spPr>
          <a:xfrm>
            <a:off x="2256100" y="3491750"/>
            <a:ext cx="13626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n" sz="2000">
                <a:solidFill>
                  <a:schemeClr val="accent3"/>
                </a:solidFill>
                <a:latin typeface="Albert Sans"/>
                <a:ea typeface="Albert Sans"/>
                <a:cs typeface="Albert Sans"/>
                <a:sym typeface="Albert Sans"/>
              </a:rPr>
              <a:t>Fungsi</a:t>
            </a:r>
            <a:endParaRPr b="1" sz="2000"/>
          </a:p>
        </p:txBody>
      </p:sp>
      <p:sp>
        <p:nvSpPr>
          <p:cNvPr id="141" name="Google Shape;141;p20"/>
          <p:cNvSpPr txBox="1"/>
          <p:nvPr/>
        </p:nvSpPr>
        <p:spPr>
          <a:xfrm>
            <a:off x="5871825" y="1227250"/>
            <a:ext cx="2027400" cy="84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n" sz="2000">
                <a:solidFill>
                  <a:schemeClr val="accent3"/>
                </a:solidFill>
                <a:latin typeface="Albert Sans"/>
                <a:ea typeface="Albert Sans"/>
                <a:cs typeface="Albert Sans"/>
                <a:sym typeface="Albert Sans"/>
              </a:rPr>
              <a:t>Use Case</a:t>
            </a:r>
            <a:r>
              <a:rPr b="1" lang="en" sz="2000">
                <a:solidFill>
                  <a:schemeClr val="accent3"/>
                </a:solidFill>
                <a:latin typeface="Albert Sans"/>
                <a:ea typeface="Albert Sans"/>
                <a:cs typeface="Albert Sans"/>
                <a:sym typeface="Albert Sans"/>
              </a:rPr>
              <a:t> Diagram</a:t>
            </a:r>
            <a:endParaRPr b="1" sz="2000"/>
          </a:p>
        </p:txBody>
      </p:sp>
      <p:sp>
        <p:nvSpPr>
          <p:cNvPr id="142" name="Google Shape;142;p20"/>
          <p:cNvSpPr txBox="1"/>
          <p:nvPr/>
        </p:nvSpPr>
        <p:spPr>
          <a:xfrm flipH="1">
            <a:off x="4475745" y="2533510"/>
            <a:ext cx="1185300" cy="378600"/>
          </a:xfrm>
          <a:prstGeom prst="rect">
            <a:avLst/>
          </a:prstGeom>
          <a:solidFill>
            <a:srgbClr val="C27BA0"/>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b="1" lang="en">
                <a:solidFill>
                  <a:srgbClr val="0D086E"/>
                </a:solidFill>
                <a:latin typeface="Albert Sans"/>
                <a:ea typeface="Albert Sans"/>
                <a:cs typeface="Albert Sans"/>
                <a:sym typeface="Albert Sans"/>
              </a:rPr>
              <a:t>5</a:t>
            </a:r>
            <a:endParaRPr b="1">
              <a:solidFill>
                <a:srgbClr val="0D086E"/>
              </a:solidFill>
              <a:latin typeface="Albert Sans"/>
              <a:ea typeface="Albert Sans"/>
              <a:cs typeface="Albert Sans"/>
              <a:sym typeface="Albert Sans"/>
            </a:endParaRPr>
          </a:p>
        </p:txBody>
      </p:sp>
      <p:sp>
        <p:nvSpPr>
          <p:cNvPr id="143" name="Google Shape;143;p20"/>
          <p:cNvSpPr txBox="1"/>
          <p:nvPr/>
        </p:nvSpPr>
        <p:spPr>
          <a:xfrm>
            <a:off x="5932575" y="2476500"/>
            <a:ext cx="14160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n" sz="2000">
                <a:solidFill>
                  <a:schemeClr val="accent3"/>
                </a:solidFill>
                <a:latin typeface="Albert Sans"/>
                <a:ea typeface="Albert Sans"/>
                <a:cs typeface="Albert Sans"/>
                <a:sym typeface="Albert Sans"/>
              </a:rPr>
              <a:t>Demo</a:t>
            </a:r>
            <a:endParaRPr b="1" sz="2000"/>
          </a:p>
        </p:txBody>
      </p:sp>
      <p:grpSp>
        <p:nvGrpSpPr>
          <p:cNvPr id="144" name="Google Shape;144;p20"/>
          <p:cNvGrpSpPr/>
          <p:nvPr/>
        </p:nvGrpSpPr>
        <p:grpSpPr>
          <a:xfrm>
            <a:off x="3" y="4443095"/>
            <a:ext cx="686675" cy="686606"/>
            <a:chOff x="1006725" y="1769450"/>
            <a:chExt cx="686675" cy="686675"/>
          </a:xfrm>
        </p:grpSpPr>
        <p:sp>
          <p:nvSpPr>
            <p:cNvPr id="145" name="Google Shape;145;p20"/>
            <p:cNvSpPr/>
            <p:nvPr/>
          </p:nvSpPr>
          <p:spPr>
            <a:xfrm>
              <a:off x="1006725" y="1769450"/>
              <a:ext cx="686675" cy="686675"/>
            </a:xfrm>
            <a:custGeom>
              <a:rect b="b" l="l" r="r" t="t"/>
              <a:pathLst>
                <a:path extrusionOk="0" h="27467" w="27467">
                  <a:moveTo>
                    <a:pt x="13733" y="1"/>
                  </a:moveTo>
                  <a:cubicBezTo>
                    <a:pt x="6124" y="1"/>
                    <a:pt x="0" y="6124"/>
                    <a:pt x="0" y="13734"/>
                  </a:cubicBezTo>
                  <a:cubicBezTo>
                    <a:pt x="0" y="21341"/>
                    <a:pt x="6124" y="27467"/>
                    <a:pt x="13733" y="27467"/>
                  </a:cubicBezTo>
                  <a:cubicBezTo>
                    <a:pt x="21340" y="27467"/>
                    <a:pt x="27466" y="21341"/>
                    <a:pt x="27466" y="13734"/>
                  </a:cubicBezTo>
                  <a:cubicBezTo>
                    <a:pt x="27466" y="6124"/>
                    <a:pt x="21340" y="1"/>
                    <a:pt x="13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
            <p:cNvSpPr/>
            <p:nvPr/>
          </p:nvSpPr>
          <p:spPr>
            <a:xfrm>
              <a:off x="1036200" y="1798925"/>
              <a:ext cx="628525" cy="627725"/>
            </a:xfrm>
            <a:custGeom>
              <a:rect b="b" l="l" r="r" t="t"/>
              <a:pathLst>
                <a:path extrusionOk="0" h="25109" w="25141">
                  <a:moveTo>
                    <a:pt x="12554" y="830"/>
                  </a:moveTo>
                  <a:lnTo>
                    <a:pt x="18173" y="6449"/>
                  </a:lnTo>
                  <a:lnTo>
                    <a:pt x="12552" y="12070"/>
                  </a:lnTo>
                  <a:lnTo>
                    <a:pt x="6933" y="6451"/>
                  </a:lnTo>
                  <a:lnTo>
                    <a:pt x="12554" y="830"/>
                  </a:lnTo>
                  <a:close/>
                  <a:moveTo>
                    <a:pt x="6448" y="6936"/>
                  </a:moveTo>
                  <a:lnTo>
                    <a:pt x="12067" y="12555"/>
                  </a:lnTo>
                  <a:lnTo>
                    <a:pt x="6448" y="18174"/>
                  </a:lnTo>
                  <a:lnTo>
                    <a:pt x="827" y="12555"/>
                  </a:lnTo>
                  <a:lnTo>
                    <a:pt x="6448" y="6936"/>
                  </a:lnTo>
                  <a:close/>
                  <a:moveTo>
                    <a:pt x="18658" y="6934"/>
                  </a:moveTo>
                  <a:lnTo>
                    <a:pt x="24279" y="12555"/>
                  </a:lnTo>
                  <a:lnTo>
                    <a:pt x="18658" y="18176"/>
                  </a:lnTo>
                  <a:lnTo>
                    <a:pt x="13037" y="12555"/>
                  </a:lnTo>
                  <a:lnTo>
                    <a:pt x="18658" y="6934"/>
                  </a:lnTo>
                  <a:close/>
                  <a:moveTo>
                    <a:pt x="12552" y="13040"/>
                  </a:moveTo>
                  <a:lnTo>
                    <a:pt x="18173" y="18661"/>
                  </a:lnTo>
                  <a:lnTo>
                    <a:pt x="12554" y="24280"/>
                  </a:lnTo>
                  <a:lnTo>
                    <a:pt x="6933" y="18659"/>
                  </a:lnTo>
                  <a:lnTo>
                    <a:pt x="12552" y="13040"/>
                  </a:lnTo>
                  <a:close/>
                  <a:moveTo>
                    <a:pt x="12554" y="1"/>
                  </a:moveTo>
                  <a:cubicBezTo>
                    <a:pt x="12463" y="1"/>
                    <a:pt x="12376" y="38"/>
                    <a:pt x="12311" y="101"/>
                  </a:cubicBezTo>
                  <a:lnTo>
                    <a:pt x="6448" y="5966"/>
                  </a:lnTo>
                  <a:lnTo>
                    <a:pt x="3083" y="2600"/>
                  </a:lnTo>
                  <a:lnTo>
                    <a:pt x="2598" y="3085"/>
                  </a:lnTo>
                  <a:lnTo>
                    <a:pt x="5963" y="6449"/>
                  </a:lnTo>
                  <a:lnTo>
                    <a:pt x="100" y="12311"/>
                  </a:lnTo>
                  <a:cubicBezTo>
                    <a:pt x="35" y="12376"/>
                    <a:pt x="0" y="12463"/>
                    <a:pt x="0" y="12555"/>
                  </a:cubicBezTo>
                  <a:cubicBezTo>
                    <a:pt x="0" y="12646"/>
                    <a:pt x="35" y="12733"/>
                    <a:pt x="100" y="12796"/>
                  </a:cubicBezTo>
                  <a:lnTo>
                    <a:pt x="5963" y="18659"/>
                  </a:lnTo>
                  <a:lnTo>
                    <a:pt x="2598" y="22024"/>
                  </a:lnTo>
                  <a:lnTo>
                    <a:pt x="3083" y="22509"/>
                  </a:lnTo>
                  <a:lnTo>
                    <a:pt x="6448" y="19144"/>
                  </a:lnTo>
                  <a:lnTo>
                    <a:pt x="12311" y="25009"/>
                  </a:lnTo>
                  <a:cubicBezTo>
                    <a:pt x="12378" y="25074"/>
                    <a:pt x="12465" y="25109"/>
                    <a:pt x="12554" y="25109"/>
                  </a:cubicBezTo>
                  <a:cubicBezTo>
                    <a:pt x="12641" y="25109"/>
                    <a:pt x="12728" y="25074"/>
                    <a:pt x="12796" y="25009"/>
                  </a:cubicBezTo>
                  <a:lnTo>
                    <a:pt x="18658" y="19146"/>
                  </a:lnTo>
                  <a:lnTo>
                    <a:pt x="22021" y="22509"/>
                  </a:lnTo>
                  <a:lnTo>
                    <a:pt x="22506" y="22024"/>
                  </a:lnTo>
                  <a:lnTo>
                    <a:pt x="19143" y="18661"/>
                  </a:lnTo>
                  <a:lnTo>
                    <a:pt x="25006" y="12796"/>
                  </a:lnTo>
                  <a:cubicBezTo>
                    <a:pt x="25141" y="12664"/>
                    <a:pt x="25141" y="12446"/>
                    <a:pt x="25006" y="12313"/>
                  </a:cubicBezTo>
                  <a:lnTo>
                    <a:pt x="25006" y="12311"/>
                  </a:lnTo>
                  <a:lnTo>
                    <a:pt x="19143" y="6449"/>
                  </a:lnTo>
                  <a:lnTo>
                    <a:pt x="22506" y="3085"/>
                  </a:lnTo>
                  <a:lnTo>
                    <a:pt x="22021" y="2600"/>
                  </a:lnTo>
                  <a:lnTo>
                    <a:pt x="18658" y="5963"/>
                  </a:lnTo>
                  <a:lnTo>
                    <a:pt x="12796" y="101"/>
                  </a:lnTo>
                  <a:cubicBezTo>
                    <a:pt x="12730" y="36"/>
                    <a:pt x="12643" y="1"/>
                    <a:pt x="125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F"/>
        </a:solidFill>
      </p:bgPr>
    </p:bg>
    <p:spTree>
      <p:nvGrpSpPr>
        <p:cNvPr id="150" name="Shape 150"/>
        <p:cNvGrpSpPr/>
        <p:nvPr/>
      </p:nvGrpSpPr>
      <p:grpSpPr>
        <a:xfrm>
          <a:off x="0" y="0"/>
          <a:ext cx="0" cy="0"/>
          <a:chOff x="0" y="0"/>
          <a:chExt cx="0" cy="0"/>
        </a:xfrm>
      </p:grpSpPr>
      <p:sp>
        <p:nvSpPr>
          <p:cNvPr id="151" name="Google Shape;151;p21"/>
          <p:cNvSpPr txBox="1"/>
          <p:nvPr>
            <p:ph type="title"/>
          </p:nvPr>
        </p:nvSpPr>
        <p:spPr>
          <a:xfrm>
            <a:off x="678175" y="628300"/>
            <a:ext cx="3875400" cy="6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01.Deskripsi</a:t>
            </a:r>
            <a:endParaRPr/>
          </a:p>
        </p:txBody>
      </p:sp>
      <p:sp>
        <p:nvSpPr>
          <p:cNvPr id="152" name="Google Shape;152;p21"/>
          <p:cNvSpPr txBox="1"/>
          <p:nvPr/>
        </p:nvSpPr>
        <p:spPr>
          <a:xfrm>
            <a:off x="505675" y="1315000"/>
            <a:ext cx="8115900" cy="363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rgbClr val="0D086E"/>
                </a:solidFill>
                <a:latin typeface="Albert Sans"/>
                <a:ea typeface="Albert Sans"/>
                <a:cs typeface="Albert Sans"/>
                <a:sym typeface="Albert Sans"/>
              </a:rPr>
              <a:t>Aplikasi Mobile Klinik Del telah dikembangkan untuk memudahkan mahasiswa dan staf Del dalam mendapatkan layanan konsultasi medis dan perawatan di Klinik Del. Dengan kemampuan membuat janji temu secara online, aplikasi ini mengurangi hambatan pendaftaran langsung di administrasi klinik. Selain itu, dokter dan staf dapat mengelola data pasien secara efisien melalui aplikasi ini. Fitur tambahan yang signifikan adalah kemampuan otomatis untuk mengeluarkan surat sakit kepada pihak keasramaan, mengurangi kerumitan bagi mahasiswa yang sakit dalam mengurus bukti surat sakit secara manual. </a:t>
            </a:r>
            <a:endParaRPr sz="1700">
              <a:solidFill>
                <a:srgbClr val="0D086E"/>
              </a:solidFill>
              <a:latin typeface="Albert Sans"/>
              <a:ea typeface="Albert Sans"/>
              <a:cs typeface="Albert Sans"/>
              <a:sym typeface="Albert Sans"/>
            </a:endParaRPr>
          </a:p>
          <a:p>
            <a:pPr indent="0" lvl="0" marL="0" rtl="0" algn="l">
              <a:lnSpc>
                <a:spcPct val="115000"/>
              </a:lnSpc>
              <a:spcBef>
                <a:spcPts val="1000"/>
              </a:spcBef>
              <a:spcAft>
                <a:spcPts val="1000"/>
              </a:spcAft>
              <a:buNone/>
            </a:pPr>
            <a:r>
              <a:rPr lang="en" sz="1700">
                <a:solidFill>
                  <a:srgbClr val="0D086E"/>
                </a:solidFill>
                <a:latin typeface="Albert Sans"/>
                <a:ea typeface="Albert Sans"/>
                <a:cs typeface="Albert Sans"/>
                <a:sym typeface="Albert Sans"/>
              </a:rPr>
              <a:t>Aplikasi ini menggunakan bahasa</a:t>
            </a:r>
            <a:r>
              <a:rPr i="1" lang="en" sz="1700">
                <a:solidFill>
                  <a:srgbClr val="0D086E"/>
                </a:solidFill>
                <a:latin typeface="Albert Sans"/>
                <a:ea typeface="Albert Sans"/>
                <a:cs typeface="Albert Sans"/>
                <a:sym typeface="Albert Sans"/>
              </a:rPr>
              <a:t> Go</a:t>
            </a:r>
            <a:r>
              <a:rPr lang="en" sz="1700">
                <a:solidFill>
                  <a:srgbClr val="0D086E"/>
                </a:solidFill>
                <a:latin typeface="Albert Sans"/>
                <a:ea typeface="Albert Sans"/>
                <a:cs typeface="Albert Sans"/>
                <a:sym typeface="Albert Sans"/>
              </a:rPr>
              <a:t> untuk bagian back-end dan </a:t>
            </a:r>
            <a:r>
              <a:rPr i="1" lang="en" sz="1700">
                <a:solidFill>
                  <a:srgbClr val="0D086E"/>
                </a:solidFill>
                <a:latin typeface="Albert Sans"/>
                <a:ea typeface="Albert Sans"/>
                <a:cs typeface="Albert Sans"/>
                <a:sym typeface="Albert Sans"/>
              </a:rPr>
              <a:t>Dart</a:t>
            </a:r>
            <a:r>
              <a:rPr lang="en" sz="1700">
                <a:solidFill>
                  <a:srgbClr val="0D086E"/>
                </a:solidFill>
                <a:latin typeface="Albert Sans"/>
                <a:ea typeface="Albert Sans"/>
                <a:cs typeface="Albert Sans"/>
                <a:sym typeface="Albert Sans"/>
              </a:rPr>
              <a:t> serta </a:t>
            </a:r>
            <a:r>
              <a:rPr i="1" lang="en" sz="1700">
                <a:solidFill>
                  <a:srgbClr val="0D086E"/>
                </a:solidFill>
                <a:latin typeface="Albert Sans"/>
                <a:ea typeface="Albert Sans"/>
                <a:cs typeface="Albert Sans"/>
                <a:sym typeface="Albert Sans"/>
              </a:rPr>
              <a:t>JavaScript</a:t>
            </a:r>
            <a:r>
              <a:rPr lang="en" sz="1700">
                <a:solidFill>
                  <a:srgbClr val="0D086E"/>
                </a:solidFill>
                <a:latin typeface="Albert Sans"/>
                <a:ea typeface="Albert Sans"/>
                <a:cs typeface="Albert Sans"/>
                <a:sym typeface="Albert Sans"/>
              </a:rPr>
              <a:t> untuk bagian front-end, serta menerapkan arsitektur microservices untuk meningkatkan skalabilitas dan efisiensi sistem secara keseluruhan.</a:t>
            </a:r>
            <a:endParaRPr sz="1700">
              <a:solidFill>
                <a:srgbClr val="0D086E"/>
              </a:solidFill>
              <a:latin typeface="Albert Sans"/>
              <a:ea typeface="Albert Sans"/>
              <a:cs typeface="Albert Sans"/>
              <a:sym typeface="Albert Sans"/>
            </a:endParaRPr>
          </a:p>
        </p:txBody>
      </p:sp>
      <p:sp>
        <p:nvSpPr>
          <p:cNvPr id="153" name="Google Shape;153;p21"/>
          <p:cNvSpPr/>
          <p:nvPr/>
        </p:nvSpPr>
        <p:spPr>
          <a:xfrm>
            <a:off x="-560950" y="4295500"/>
            <a:ext cx="1416111" cy="1349324"/>
          </a:xfrm>
          <a:custGeom>
            <a:rect b="b" l="l" r="r" t="t"/>
            <a:pathLst>
              <a:path extrusionOk="0" h="24830" w="26059">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 name="Google Shape;154;p21"/>
          <p:cNvGrpSpPr/>
          <p:nvPr/>
        </p:nvGrpSpPr>
        <p:grpSpPr>
          <a:xfrm>
            <a:off x="8087425" y="4260659"/>
            <a:ext cx="686700" cy="686675"/>
            <a:chOff x="5936375" y="788647"/>
            <a:chExt cx="686700" cy="686675"/>
          </a:xfrm>
        </p:grpSpPr>
        <p:sp>
          <p:nvSpPr>
            <p:cNvPr id="155" name="Google Shape;155;p21"/>
            <p:cNvSpPr/>
            <p:nvPr/>
          </p:nvSpPr>
          <p:spPr>
            <a:xfrm rot="-5400000">
              <a:off x="5936388" y="788634"/>
              <a:ext cx="686675" cy="686700"/>
            </a:xfrm>
            <a:custGeom>
              <a:rect b="b" l="l" r="r" t="t"/>
              <a:pathLst>
                <a:path extrusionOk="0" h="27468" w="27467">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21"/>
            <p:cNvGrpSpPr/>
            <p:nvPr/>
          </p:nvGrpSpPr>
          <p:grpSpPr>
            <a:xfrm rot="-5400000">
              <a:off x="5940825" y="799297"/>
              <a:ext cx="671975" cy="679975"/>
              <a:chOff x="2418200" y="475175"/>
              <a:chExt cx="671975" cy="679975"/>
            </a:xfrm>
          </p:grpSpPr>
          <p:sp>
            <p:nvSpPr>
              <p:cNvPr id="157" name="Google Shape;157;p21"/>
              <p:cNvSpPr/>
              <p:nvPr/>
            </p:nvSpPr>
            <p:spPr>
              <a:xfrm>
                <a:off x="2506625" y="1043250"/>
                <a:ext cx="158650" cy="103750"/>
              </a:xfrm>
              <a:custGeom>
                <a:rect b="b" l="l" r="r" t="t"/>
                <a:pathLst>
                  <a:path extrusionOk="0" h="4150" w="6346">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1"/>
              <p:cNvSpPr/>
              <p:nvPr/>
            </p:nvSpPr>
            <p:spPr>
              <a:xfrm>
                <a:off x="2418200" y="817175"/>
                <a:ext cx="442875" cy="337975"/>
              </a:xfrm>
              <a:custGeom>
                <a:rect b="b" l="l" r="r" t="t"/>
                <a:pathLst>
                  <a:path extrusionOk="0" h="13519" w="17715">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1"/>
              <p:cNvSpPr/>
              <p:nvPr/>
            </p:nvSpPr>
            <p:spPr>
              <a:xfrm>
                <a:off x="2429625" y="696025"/>
                <a:ext cx="570500" cy="391200"/>
              </a:xfrm>
              <a:custGeom>
                <a:rect b="b" l="l" r="r" t="t"/>
                <a:pathLst>
                  <a:path extrusionOk="0" h="15648" w="2282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1"/>
              <p:cNvSpPr/>
              <p:nvPr/>
            </p:nvSpPr>
            <p:spPr>
              <a:xfrm>
                <a:off x="2533050" y="537600"/>
                <a:ext cx="557125" cy="418025"/>
              </a:xfrm>
              <a:custGeom>
                <a:rect b="b" l="l" r="r" t="t"/>
                <a:pathLst>
                  <a:path extrusionOk="0" h="16721" w="22285">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1"/>
              <p:cNvSpPr/>
              <p:nvPr/>
            </p:nvSpPr>
            <p:spPr>
              <a:xfrm>
                <a:off x="2708650" y="475175"/>
                <a:ext cx="350375" cy="174800"/>
              </a:xfrm>
              <a:custGeom>
                <a:rect b="b" l="l" r="r" t="t"/>
                <a:pathLst>
                  <a:path extrusionOk="0" h="6992" w="14015">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F"/>
        </a:solidFill>
      </p:bgPr>
    </p:bg>
    <p:spTree>
      <p:nvGrpSpPr>
        <p:cNvPr id="165" name="Shape 165"/>
        <p:cNvGrpSpPr/>
        <p:nvPr/>
      </p:nvGrpSpPr>
      <p:grpSpPr>
        <a:xfrm>
          <a:off x="0" y="0"/>
          <a:ext cx="0" cy="0"/>
          <a:chOff x="0" y="0"/>
          <a:chExt cx="0" cy="0"/>
        </a:xfrm>
      </p:grpSpPr>
      <p:sp>
        <p:nvSpPr>
          <p:cNvPr id="166" name="Google Shape;166;p22"/>
          <p:cNvSpPr txBox="1"/>
          <p:nvPr/>
        </p:nvSpPr>
        <p:spPr>
          <a:xfrm>
            <a:off x="952150" y="621200"/>
            <a:ext cx="66864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chemeClr val="accent3"/>
                </a:solidFill>
                <a:latin typeface="Unbounded"/>
                <a:ea typeface="Unbounded"/>
                <a:cs typeface="Unbounded"/>
                <a:sym typeface="Unbounded"/>
              </a:rPr>
              <a:t>02.Arsitektur Microservice</a:t>
            </a:r>
            <a:endParaRPr b="1" sz="2800">
              <a:solidFill>
                <a:schemeClr val="accent3"/>
              </a:solidFill>
              <a:latin typeface="Unbounded"/>
              <a:ea typeface="Unbounded"/>
              <a:cs typeface="Unbounded"/>
              <a:sym typeface="Unbounded"/>
            </a:endParaRPr>
          </a:p>
        </p:txBody>
      </p:sp>
      <p:sp>
        <p:nvSpPr>
          <p:cNvPr id="167" name="Google Shape;167;p22"/>
          <p:cNvSpPr/>
          <p:nvPr/>
        </p:nvSpPr>
        <p:spPr>
          <a:xfrm>
            <a:off x="8232100" y="4242150"/>
            <a:ext cx="1416111" cy="1349324"/>
          </a:xfrm>
          <a:custGeom>
            <a:rect b="b" l="l" r="r" t="t"/>
            <a:pathLst>
              <a:path extrusionOk="0" h="24830" w="26059">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8" name="Google Shape;168;p22"/>
          <p:cNvPicPr preferRelativeResize="0"/>
          <p:nvPr/>
        </p:nvPicPr>
        <p:blipFill>
          <a:blip r:embed="rId3">
            <a:alphaModFix/>
          </a:blip>
          <a:stretch>
            <a:fillRect/>
          </a:stretch>
        </p:blipFill>
        <p:spPr>
          <a:xfrm>
            <a:off x="2232800" y="1146200"/>
            <a:ext cx="4444976" cy="39171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F"/>
        </a:solidFill>
      </p:bgPr>
    </p:bg>
    <p:spTree>
      <p:nvGrpSpPr>
        <p:cNvPr id="172" name="Shape 172"/>
        <p:cNvGrpSpPr/>
        <p:nvPr/>
      </p:nvGrpSpPr>
      <p:grpSpPr>
        <a:xfrm>
          <a:off x="0" y="0"/>
          <a:ext cx="0" cy="0"/>
          <a:chOff x="0" y="0"/>
          <a:chExt cx="0" cy="0"/>
        </a:xfrm>
      </p:grpSpPr>
      <p:sp>
        <p:nvSpPr>
          <p:cNvPr id="173" name="Google Shape;173;p23"/>
          <p:cNvSpPr txBox="1"/>
          <p:nvPr>
            <p:ph type="title"/>
          </p:nvPr>
        </p:nvSpPr>
        <p:spPr>
          <a:xfrm>
            <a:off x="720000" y="615700"/>
            <a:ext cx="386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03. Fungsi</a:t>
            </a:r>
            <a:endParaRPr sz="2800">
              <a:solidFill>
                <a:srgbClr val="0D086E"/>
              </a:solidFill>
            </a:endParaRPr>
          </a:p>
        </p:txBody>
      </p:sp>
      <p:sp>
        <p:nvSpPr>
          <p:cNvPr id="174" name="Google Shape;174;p23"/>
          <p:cNvSpPr txBox="1"/>
          <p:nvPr/>
        </p:nvSpPr>
        <p:spPr>
          <a:xfrm>
            <a:off x="387400" y="1188400"/>
            <a:ext cx="8377500" cy="3758400"/>
          </a:xfrm>
          <a:prstGeom prst="rect">
            <a:avLst/>
          </a:prstGeom>
          <a:solidFill>
            <a:srgbClr val="F591E3">
              <a:alpha val="20000"/>
            </a:srgbClr>
          </a:solid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rgbClr val="0D086E"/>
              </a:buClr>
              <a:buSzPts val="2200"/>
              <a:buFont typeface="Albert Sans"/>
              <a:buAutoNum type="arabicPeriod"/>
            </a:pPr>
            <a:r>
              <a:rPr b="1" lang="en" sz="2200">
                <a:solidFill>
                  <a:srgbClr val="0D086E"/>
                </a:solidFill>
                <a:latin typeface="Albert Sans"/>
                <a:ea typeface="Albert Sans"/>
                <a:cs typeface="Albert Sans"/>
                <a:sym typeface="Albert Sans"/>
              </a:rPr>
              <a:t>Fungsi Mengelola Janji Temu</a:t>
            </a:r>
            <a:endParaRPr b="1" sz="2200">
              <a:solidFill>
                <a:srgbClr val="0D086E"/>
              </a:solidFill>
              <a:latin typeface="Albert Sans"/>
              <a:ea typeface="Albert Sans"/>
              <a:cs typeface="Albert Sans"/>
              <a:sym typeface="Albert Sans"/>
            </a:endParaRPr>
          </a:p>
          <a:p>
            <a:pPr indent="-368300" lvl="0" marL="457200" rtl="0" algn="l">
              <a:lnSpc>
                <a:spcPct val="115000"/>
              </a:lnSpc>
              <a:spcBef>
                <a:spcPts val="0"/>
              </a:spcBef>
              <a:spcAft>
                <a:spcPts val="0"/>
              </a:spcAft>
              <a:buClr>
                <a:srgbClr val="0D086E"/>
              </a:buClr>
              <a:buSzPts val="2200"/>
              <a:buFont typeface="Albert Sans"/>
              <a:buAutoNum type="arabicPeriod"/>
            </a:pPr>
            <a:r>
              <a:rPr b="1" lang="en" sz="2200">
                <a:solidFill>
                  <a:srgbClr val="0D086E"/>
                </a:solidFill>
                <a:latin typeface="Albert Sans"/>
                <a:ea typeface="Albert Sans"/>
                <a:cs typeface="Albert Sans"/>
                <a:sym typeface="Albert Sans"/>
              </a:rPr>
              <a:t>Fungsi Mengelola Report Dokter</a:t>
            </a:r>
            <a:endParaRPr b="1" sz="2200">
              <a:solidFill>
                <a:srgbClr val="0D086E"/>
              </a:solidFill>
              <a:latin typeface="Albert Sans"/>
              <a:ea typeface="Albert Sans"/>
              <a:cs typeface="Albert Sans"/>
              <a:sym typeface="Albert Sans"/>
            </a:endParaRPr>
          </a:p>
          <a:p>
            <a:pPr indent="-368300" lvl="0" marL="457200" rtl="0" algn="l">
              <a:lnSpc>
                <a:spcPct val="115000"/>
              </a:lnSpc>
              <a:spcBef>
                <a:spcPts val="0"/>
              </a:spcBef>
              <a:spcAft>
                <a:spcPts val="0"/>
              </a:spcAft>
              <a:buClr>
                <a:srgbClr val="0D086E"/>
              </a:buClr>
              <a:buSzPts val="2200"/>
              <a:buFont typeface="Albert Sans"/>
              <a:buAutoNum type="arabicPeriod"/>
            </a:pPr>
            <a:r>
              <a:rPr b="1" lang="en" sz="2200">
                <a:solidFill>
                  <a:srgbClr val="0D086E"/>
                </a:solidFill>
                <a:latin typeface="Albert Sans"/>
                <a:ea typeface="Albert Sans"/>
                <a:cs typeface="Albert Sans"/>
                <a:sym typeface="Albert Sans"/>
              </a:rPr>
              <a:t>Fungsi Mengelola Asrama</a:t>
            </a:r>
            <a:endParaRPr b="1" sz="2200">
              <a:solidFill>
                <a:srgbClr val="0D086E"/>
              </a:solidFill>
              <a:latin typeface="Albert Sans"/>
              <a:ea typeface="Albert Sans"/>
              <a:cs typeface="Albert Sans"/>
              <a:sym typeface="Albert Sans"/>
            </a:endParaRPr>
          </a:p>
          <a:p>
            <a:pPr indent="-368300" lvl="0" marL="457200" rtl="0" algn="l">
              <a:lnSpc>
                <a:spcPct val="115000"/>
              </a:lnSpc>
              <a:spcBef>
                <a:spcPts val="0"/>
              </a:spcBef>
              <a:spcAft>
                <a:spcPts val="0"/>
              </a:spcAft>
              <a:buClr>
                <a:srgbClr val="0D086E"/>
              </a:buClr>
              <a:buSzPts val="2200"/>
              <a:buFont typeface="Albert Sans"/>
              <a:buAutoNum type="arabicPeriod"/>
            </a:pPr>
            <a:r>
              <a:rPr b="1" lang="en" sz="2200">
                <a:solidFill>
                  <a:srgbClr val="0D086E"/>
                </a:solidFill>
                <a:latin typeface="Albert Sans"/>
                <a:ea typeface="Albert Sans"/>
                <a:cs typeface="Albert Sans"/>
                <a:sym typeface="Albert Sans"/>
              </a:rPr>
              <a:t>Fungsi Mengelola Riwayat Sakit</a:t>
            </a:r>
            <a:endParaRPr b="1" sz="2200">
              <a:solidFill>
                <a:srgbClr val="0D086E"/>
              </a:solidFill>
              <a:latin typeface="Albert Sans"/>
              <a:ea typeface="Albert Sans"/>
              <a:cs typeface="Albert Sans"/>
              <a:sym typeface="Albert Sans"/>
            </a:endParaRPr>
          </a:p>
          <a:p>
            <a:pPr indent="-368300" lvl="0" marL="457200" rtl="0" algn="l">
              <a:lnSpc>
                <a:spcPct val="115000"/>
              </a:lnSpc>
              <a:spcBef>
                <a:spcPts val="0"/>
              </a:spcBef>
              <a:spcAft>
                <a:spcPts val="0"/>
              </a:spcAft>
              <a:buClr>
                <a:srgbClr val="0D086E"/>
              </a:buClr>
              <a:buSzPts val="2200"/>
              <a:buFont typeface="Albert Sans"/>
              <a:buAutoNum type="arabicPeriod"/>
            </a:pPr>
            <a:r>
              <a:rPr b="1" lang="en" sz="2200">
                <a:solidFill>
                  <a:srgbClr val="0D086E"/>
                </a:solidFill>
                <a:latin typeface="Albert Sans"/>
                <a:ea typeface="Albert Sans"/>
                <a:cs typeface="Albert Sans"/>
                <a:sym typeface="Albert Sans"/>
              </a:rPr>
              <a:t>Fungsi Mengelola Obat</a:t>
            </a:r>
            <a:endParaRPr b="1" sz="2200">
              <a:solidFill>
                <a:srgbClr val="0D086E"/>
              </a:solidFill>
              <a:latin typeface="Albert Sans"/>
              <a:ea typeface="Albert Sans"/>
              <a:cs typeface="Albert Sans"/>
              <a:sym typeface="Albert Sans"/>
            </a:endParaRPr>
          </a:p>
          <a:p>
            <a:pPr indent="-368300" lvl="0" marL="457200" rtl="0" algn="l">
              <a:lnSpc>
                <a:spcPct val="115000"/>
              </a:lnSpc>
              <a:spcBef>
                <a:spcPts val="0"/>
              </a:spcBef>
              <a:spcAft>
                <a:spcPts val="0"/>
              </a:spcAft>
              <a:buClr>
                <a:srgbClr val="0D086E"/>
              </a:buClr>
              <a:buSzPts val="2200"/>
              <a:buFont typeface="Albert Sans"/>
              <a:buAutoNum type="arabicPeriod"/>
            </a:pPr>
            <a:r>
              <a:rPr b="1" lang="en" sz="2200">
                <a:solidFill>
                  <a:srgbClr val="0D086E"/>
                </a:solidFill>
                <a:latin typeface="Albert Sans"/>
                <a:ea typeface="Albert Sans"/>
                <a:cs typeface="Albert Sans"/>
                <a:sym typeface="Albert Sans"/>
              </a:rPr>
              <a:t>Fungsi Mengelola Report Suster</a:t>
            </a:r>
            <a:endParaRPr b="1" sz="2200">
              <a:solidFill>
                <a:srgbClr val="0D086E"/>
              </a:solidFill>
              <a:latin typeface="Albert Sans"/>
              <a:ea typeface="Albert Sans"/>
              <a:cs typeface="Albert Sans"/>
              <a:sym typeface="Albert Sans"/>
            </a:endParaRPr>
          </a:p>
          <a:p>
            <a:pPr indent="-368300" lvl="0" marL="457200" rtl="0" algn="l">
              <a:lnSpc>
                <a:spcPct val="115000"/>
              </a:lnSpc>
              <a:spcBef>
                <a:spcPts val="0"/>
              </a:spcBef>
              <a:spcAft>
                <a:spcPts val="0"/>
              </a:spcAft>
              <a:buClr>
                <a:srgbClr val="0D086E"/>
              </a:buClr>
              <a:buSzPts val="2200"/>
              <a:buFont typeface="Albert Sans"/>
              <a:buAutoNum type="arabicPeriod"/>
            </a:pPr>
            <a:r>
              <a:rPr b="1" lang="en" sz="2200">
                <a:solidFill>
                  <a:srgbClr val="0D086E"/>
                </a:solidFill>
                <a:latin typeface="Albert Sans"/>
                <a:ea typeface="Albert Sans"/>
                <a:cs typeface="Albert Sans"/>
                <a:sym typeface="Albert Sans"/>
              </a:rPr>
              <a:t>Fungsi Mengelola Pengingat Obat</a:t>
            </a:r>
            <a:endParaRPr b="1" sz="2200">
              <a:solidFill>
                <a:srgbClr val="0D086E"/>
              </a:solidFill>
              <a:latin typeface="Albert Sans"/>
              <a:ea typeface="Albert Sans"/>
              <a:cs typeface="Albert Sans"/>
              <a:sym typeface="Albert Sans"/>
            </a:endParaRPr>
          </a:p>
          <a:p>
            <a:pPr indent="-368300" lvl="0" marL="457200" rtl="0" algn="l">
              <a:lnSpc>
                <a:spcPct val="115000"/>
              </a:lnSpc>
              <a:spcBef>
                <a:spcPts val="0"/>
              </a:spcBef>
              <a:spcAft>
                <a:spcPts val="0"/>
              </a:spcAft>
              <a:buClr>
                <a:srgbClr val="0D086E"/>
              </a:buClr>
              <a:buSzPts val="2200"/>
              <a:buFont typeface="Albert Sans"/>
              <a:buAutoNum type="arabicPeriod"/>
            </a:pPr>
            <a:r>
              <a:rPr b="1" lang="en" sz="2200">
                <a:solidFill>
                  <a:srgbClr val="0D086E"/>
                </a:solidFill>
                <a:latin typeface="Albert Sans"/>
                <a:ea typeface="Albert Sans"/>
                <a:cs typeface="Albert Sans"/>
                <a:sym typeface="Albert Sans"/>
              </a:rPr>
              <a:t>Fungsi Mengelola Data Staff</a:t>
            </a:r>
            <a:endParaRPr b="1" sz="2200">
              <a:solidFill>
                <a:srgbClr val="0D086E"/>
              </a:solidFill>
              <a:latin typeface="Albert Sans"/>
              <a:ea typeface="Albert Sans"/>
              <a:cs typeface="Albert Sans"/>
              <a:sym typeface="Albert Sans"/>
            </a:endParaRPr>
          </a:p>
          <a:p>
            <a:pPr indent="-368300" lvl="0" marL="457200" rtl="0" algn="l">
              <a:lnSpc>
                <a:spcPct val="115000"/>
              </a:lnSpc>
              <a:spcBef>
                <a:spcPts val="0"/>
              </a:spcBef>
              <a:spcAft>
                <a:spcPts val="0"/>
              </a:spcAft>
              <a:buClr>
                <a:srgbClr val="0D086E"/>
              </a:buClr>
              <a:buSzPts val="2200"/>
              <a:buFont typeface="Albert Sans"/>
              <a:buAutoNum type="arabicPeriod"/>
            </a:pPr>
            <a:r>
              <a:rPr b="1" lang="en" sz="2200">
                <a:solidFill>
                  <a:srgbClr val="0D086E"/>
                </a:solidFill>
                <a:latin typeface="Albert Sans"/>
                <a:ea typeface="Albert Sans"/>
                <a:cs typeface="Albert Sans"/>
                <a:sym typeface="Albert Sans"/>
              </a:rPr>
              <a:t>Fungsi Mengelola Data User</a:t>
            </a:r>
            <a:endParaRPr b="1" sz="2200">
              <a:solidFill>
                <a:srgbClr val="0D086E"/>
              </a:solidFill>
              <a:latin typeface="Albert Sans"/>
              <a:ea typeface="Albert Sans"/>
              <a:cs typeface="Albert Sans"/>
              <a:sym typeface="Albert Sans"/>
            </a:endParaRPr>
          </a:p>
        </p:txBody>
      </p:sp>
      <p:sp>
        <p:nvSpPr>
          <p:cNvPr id="175" name="Google Shape;175;p23"/>
          <p:cNvSpPr/>
          <p:nvPr/>
        </p:nvSpPr>
        <p:spPr>
          <a:xfrm>
            <a:off x="-560950" y="4295500"/>
            <a:ext cx="1416111" cy="1349324"/>
          </a:xfrm>
          <a:custGeom>
            <a:rect b="b" l="l" r="r" t="t"/>
            <a:pathLst>
              <a:path extrusionOk="0" h="24830" w="26059">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3"/>
          <p:cNvSpPr/>
          <p:nvPr/>
        </p:nvSpPr>
        <p:spPr>
          <a:xfrm>
            <a:off x="8424000" y="1030125"/>
            <a:ext cx="1416111" cy="1349324"/>
          </a:xfrm>
          <a:custGeom>
            <a:rect b="b" l="l" r="r" t="t"/>
            <a:pathLst>
              <a:path extrusionOk="0" h="24830" w="26059">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 name="Google Shape;177;p23"/>
          <p:cNvGrpSpPr/>
          <p:nvPr/>
        </p:nvGrpSpPr>
        <p:grpSpPr>
          <a:xfrm>
            <a:off x="7021900" y="4522650"/>
            <a:ext cx="1743003" cy="424158"/>
            <a:chOff x="1077075" y="4279425"/>
            <a:chExt cx="1743003" cy="424158"/>
          </a:xfrm>
        </p:grpSpPr>
        <p:sp>
          <p:nvSpPr>
            <p:cNvPr id="178" name="Google Shape;178;p23"/>
            <p:cNvSpPr/>
            <p:nvPr/>
          </p:nvSpPr>
          <p:spPr>
            <a:xfrm>
              <a:off x="1077075" y="4279425"/>
              <a:ext cx="445153" cy="424158"/>
            </a:xfrm>
            <a:custGeom>
              <a:rect b="b" l="l" r="r" t="t"/>
              <a:pathLst>
                <a:path extrusionOk="0" h="24830" w="26059">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3"/>
            <p:cNvSpPr/>
            <p:nvPr/>
          </p:nvSpPr>
          <p:spPr>
            <a:xfrm>
              <a:off x="1726000" y="4279425"/>
              <a:ext cx="445153" cy="424158"/>
            </a:xfrm>
            <a:custGeom>
              <a:rect b="b" l="l" r="r" t="t"/>
              <a:pathLst>
                <a:path extrusionOk="0" h="24830" w="26059">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3"/>
            <p:cNvSpPr/>
            <p:nvPr/>
          </p:nvSpPr>
          <p:spPr>
            <a:xfrm>
              <a:off x="2374925" y="4279425"/>
              <a:ext cx="445153" cy="424158"/>
            </a:xfrm>
            <a:custGeom>
              <a:rect b="b" l="l" r="r" t="t"/>
              <a:pathLst>
                <a:path extrusionOk="0" h="24830" w="26059">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4"/>
          <p:cNvSpPr txBox="1"/>
          <p:nvPr>
            <p:ph type="title"/>
          </p:nvPr>
        </p:nvSpPr>
        <p:spPr>
          <a:xfrm>
            <a:off x="720000" y="6425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04. </a:t>
            </a:r>
            <a:r>
              <a:rPr lang="en"/>
              <a:t>Use Case</a:t>
            </a:r>
            <a:r>
              <a:rPr lang="en"/>
              <a:t> Diagram</a:t>
            </a:r>
            <a:endParaRPr/>
          </a:p>
        </p:txBody>
      </p:sp>
      <p:sp>
        <p:nvSpPr>
          <p:cNvPr id="186" name="Google Shape;186;p24"/>
          <p:cNvSpPr/>
          <p:nvPr/>
        </p:nvSpPr>
        <p:spPr>
          <a:xfrm>
            <a:off x="8232100" y="4242150"/>
            <a:ext cx="1416111" cy="1349324"/>
          </a:xfrm>
          <a:custGeom>
            <a:rect b="b" l="l" r="r" t="t"/>
            <a:pathLst>
              <a:path extrusionOk="0" h="24830" w="26059">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24"/>
          <p:cNvGrpSpPr/>
          <p:nvPr/>
        </p:nvGrpSpPr>
        <p:grpSpPr>
          <a:xfrm>
            <a:off x="6282775" y="76900"/>
            <a:ext cx="1743003" cy="424158"/>
            <a:chOff x="1077075" y="4279425"/>
            <a:chExt cx="1743003" cy="424158"/>
          </a:xfrm>
        </p:grpSpPr>
        <p:sp>
          <p:nvSpPr>
            <p:cNvPr id="188" name="Google Shape;188;p24"/>
            <p:cNvSpPr/>
            <p:nvPr/>
          </p:nvSpPr>
          <p:spPr>
            <a:xfrm>
              <a:off x="1077075" y="4279425"/>
              <a:ext cx="445153" cy="424158"/>
            </a:xfrm>
            <a:custGeom>
              <a:rect b="b" l="l" r="r" t="t"/>
              <a:pathLst>
                <a:path extrusionOk="0" h="24830" w="26059">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4"/>
            <p:cNvSpPr/>
            <p:nvPr/>
          </p:nvSpPr>
          <p:spPr>
            <a:xfrm>
              <a:off x="1726000" y="4279425"/>
              <a:ext cx="445153" cy="424158"/>
            </a:xfrm>
            <a:custGeom>
              <a:rect b="b" l="l" r="r" t="t"/>
              <a:pathLst>
                <a:path extrusionOk="0" h="24830" w="26059">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4"/>
            <p:cNvSpPr/>
            <p:nvPr/>
          </p:nvSpPr>
          <p:spPr>
            <a:xfrm>
              <a:off x="2374925" y="4279425"/>
              <a:ext cx="445153" cy="424158"/>
            </a:xfrm>
            <a:custGeom>
              <a:rect b="b" l="l" r="r" t="t"/>
              <a:pathLst>
                <a:path extrusionOk="0" h="24830" w="26059">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24"/>
          <p:cNvGrpSpPr/>
          <p:nvPr/>
        </p:nvGrpSpPr>
        <p:grpSpPr>
          <a:xfrm>
            <a:off x="8087425" y="1373634"/>
            <a:ext cx="686700" cy="686675"/>
            <a:chOff x="5936375" y="788647"/>
            <a:chExt cx="686700" cy="686675"/>
          </a:xfrm>
        </p:grpSpPr>
        <p:sp>
          <p:nvSpPr>
            <p:cNvPr id="192" name="Google Shape;192;p24"/>
            <p:cNvSpPr/>
            <p:nvPr/>
          </p:nvSpPr>
          <p:spPr>
            <a:xfrm rot="-5400000">
              <a:off x="5936388" y="788634"/>
              <a:ext cx="686675" cy="686700"/>
            </a:xfrm>
            <a:custGeom>
              <a:rect b="b" l="l" r="r" t="t"/>
              <a:pathLst>
                <a:path extrusionOk="0" h="27468" w="27467">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 name="Google Shape;193;p24"/>
            <p:cNvGrpSpPr/>
            <p:nvPr/>
          </p:nvGrpSpPr>
          <p:grpSpPr>
            <a:xfrm rot="-5400000">
              <a:off x="5940825" y="799297"/>
              <a:ext cx="671975" cy="679975"/>
              <a:chOff x="2418200" y="475175"/>
              <a:chExt cx="671975" cy="679975"/>
            </a:xfrm>
          </p:grpSpPr>
          <p:sp>
            <p:nvSpPr>
              <p:cNvPr id="194" name="Google Shape;194;p24"/>
              <p:cNvSpPr/>
              <p:nvPr/>
            </p:nvSpPr>
            <p:spPr>
              <a:xfrm>
                <a:off x="2506625" y="1043250"/>
                <a:ext cx="158650" cy="103750"/>
              </a:xfrm>
              <a:custGeom>
                <a:rect b="b" l="l" r="r" t="t"/>
                <a:pathLst>
                  <a:path extrusionOk="0" h="4150" w="6346">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4"/>
              <p:cNvSpPr/>
              <p:nvPr/>
            </p:nvSpPr>
            <p:spPr>
              <a:xfrm>
                <a:off x="2418200" y="817175"/>
                <a:ext cx="442875" cy="337975"/>
              </a:xfrm>
              <a:custGeom>
                <a:rect b="b" l="l" r="r" t="t"/>
                <a:pathLst>
                  <a:path extrusionOk="0" h="13519" w="17715">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p:nvPr/>
            </p:nvSpPr>
            <p:spPr>
              <a:xfrm>
                <a:off x="2429625" y="696025"/>
                <a:ext cx="570500" cy="391200"/>
              </a:xfrm>
              <a:custGeom>
                <a:rect b="b" l="l" r="r" t="t"/>
                <a:pathLst>
                  <a:path extrusionOk="0" h="15648" w="2282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p:nvPr/>
            </p:nvSpPr>
            <p:spPr>
              <a:xfrm>
                <a:off x="2533050" y="537600"/>
                <a:ext cx="557125" cy="418025"/>
              </a:xfrm>
              <a:custGeom>
                <a:rect b="b" l="l" r="r" t="t"/>
                <a:pathLst>
                  <a:path extrusionOk="0" h="16721" w="22285">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4"/>
              <p:cNvSpPr/>
              <p:nvPr/>
            </p:nvSpPr>
            <p:spPr>
              <a:xfrm>
                <a:off x="2708650" y="475175"/>
                <a:ext cx="350375" cy="174800"/>
              </a:xfrm>
              <a:custGeom>
                <a:rect b="b" l="l" r="r" t="t"/>
                <a:pathLst>
                  <a:path extrusionOk="0" h="6992" w="14015">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99" name="Google Shape;199;p24"/>
          <p:cNvPicPr preferRelativeResize="0"/>
          <p:nvPr/>
        </p:nvPicPr>
        <p:blipFill>
          <a:blip r:embed="rId3">
            <a:alphaModFix/>
          </a:blip>
          <a:stretch>
            <a:fillRect/>
          </a:stretch>
        </p:blipFill>
        <p:spPr>
          <a:xfrm>
            <a:off x="2499712" y="1215251"/>
            <a:ext cx="4144582" cy="3928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782725" y="2096250"/>
            <a:ext cx="7704000" cy="95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05. Demo</a:t>
            </a:r>
            <a:endParaRPr sz="4400"/>
          </a:p>
        </p:txBody>
      </p:sp>
      <p:sp>
        <p:nvSpPr>
          <p:cNvPr id="205" name="Google Shape;205;p25"/>
          <p:cNvSpPr/>
          <p:nvPr/>
        </p:nvSpPr>
        <p:spPr>
          <a:xfrm>
            <a:off x="8210750" y="4242150"/>
            <a:ext cx="1416111" cy="1349324"/>
          </a:xfrm>
          <a:custGeom>
            <a:rect b="b" l="l" r="r" t="t"/>
            <a:pathLst>
              <a:path extrusionOk="0" h="24830" w="26059">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 name="Google Shape;206;p25"/>
          <p:cNvGrpSpPr/>
          <p:nvPr/>
        </p:nvGrpSpPr>
        <p:grpSpPr>
          <a:xfrm>
            <a:off x="369890" y="4260695"/>
            <a:ext cx="686675" cy="686606"/>
            <a:chOff x="1006725" y="1769450"/>
            <a:chExt cx="686675" cy="686675"/>
          </a:xfrm>
        </p:grpSpPr>
        <p:sp>
          <p:nvSpPr>
            <p:cNvPr id="207" name="Google Shape;207;p25"/>
            <p:cNvSpPr/>
            <p:nvPr/>
          </p:nvSpPr>
          <p:spPr>
            <a:xfrm>
              <a:off x="1006725" y="1769450"/>
              <a:ext cx="686675" cy="686675"/>
            </a:xfrm>
            <a:custGeom>
              <a:rect b="b" l="l" r="r" t="t"/>
              <a:pathLst>
                <a:path extrusionOk="0" h="27467" w="27467">
                  <a:moveTo>
                    <a:pt x="13733" y="1"/>
                  </a:moveTo>
                  <a:cubicBezTo>
                    <a:pt x="6124" y="1"/>
                    <a:pt x="0" y="6124"/>
                    <a:pt x="0" y="13734"/>
                  </a:cubicBezTo>
                  <a:cubicBezTo>
                    <a:pt x="0" y="21341"/>
                    <a:pt x="6124" y="27467"/>
                    <a:pt x="13733" y="27467"/>
                  </a:cubicBezTo>
                  <a:cubicBezTo>
                    <a:pt x="21340" y="27467"/>
                    <a:pt x="27466" y="21341"/>
                    <a:pt x="27466" y="13734"/>
                  </a:cubicBezTo>
                  <a:cubicBezTo>
                    <a:pt x="27466" y="6124"/>
                    <a:pt x="21340" y="1"/>
                    <a:pt x="13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5"/>
            <p:cNvSpPr/>
            <p:nvPr/>
          </p:nvSpPr>
          <p:spPr>
            <a:xfrm>
              <a:off x="1036200" y="1798925"/>
              <a:ext cx="628525" cy="627725"/>
            </a:xfrm>
            <a:custGeom>
              <a:rect b="b" l="l" r="r" t="t"/>
              <a:pathLst>
                <a:path extrusionOk="0" h="25109" w="25141">
                  <a:moveTo>
                    <a:pt x="12554" y="830"/>
                  </a:moveTo>
                  <a:lnTo>
                    <a:pt x="18173" y="6449"/>
                  </a:lnTo>
                  <a:lnTo>
                    <a:pt x="12552" y="12070"/>
                  </a:lnTo>
                  <a:lnTo>
                    <a:pt x="6933" y="6451"/>
                  </a:lnTo>
                  <a:lnTo>
                    <a:pt x="12554" y="830"/>
                  </a:lnTo>
                  <a:close/>
                  <a:moveTo>
                    <a:pt x="6448" y="6936"/>
                  </a:moveTo>
                  <a:lnTo>
                    <a:pt x="12067" y="12555"/>
                  </a:lnTo>
                  <a:lnTo>
                    <a:pt x="6448" y="18174"/>
                  </a:lnTo>
                  <a:lnTo>
                    <a:pt x="827" y="12555"/>
                  </a:lnTo>
                  <a:lnTo>
                    <a:pt x="6448" y="6936"/>
                  </a:lnTo>
                  <a:close/>
                  <a:moveTo>
                    <a:pt x="18658" y="6934"/>
                  </a:moveTo>
                  <a:lnTo>
                    <a:pt x="24279" y="12555"/>
                  </a:lnTo>
                  <a:lnTo>
                    <a:pt x="18658" y="18176"/>
                  </a:lnTo>
                  <a:lnTo>
                    <a:pt x="13037" y="12555"/>
                  </a:lnTo>
                  <a:lnTo>
                    <a:pt x="18658" y="6934"/>
                  </a:lnTo>
                  <a:close/>
                  <a:moveTo>
                    <a:pt x="12552" y="13040"/>
                  </a:moveTo>
                  <a:lnTo>
                    <a:pt x="18173" y="18661"/>
                  </a:lnTo>
                  <a:lnTo>
                    <a:pt x="12554" y="24280"/>
                  </a:lnTo>
                  <a:lnTo>
                    <a:pt x="6933" y="18659"/>
                  </a:lnTo>
                  <a:lnTo>
                    <a:pt x="12552" y="13040"/>
                  </a:lnTo>
                  <a:close/>
                  <a:moveTo>
                    <a:pt x="12554" y="1"/>
                  </a:moveTo>
                  <a:cubicBezTo>
                    <a:pt x="12463" y="1"/>
                    <a:pt x="12376" y="38"/>
                    <a:pt x="12311" y="101"/>
                  </a:cubicBezTo>
                  <a:lnTo>
                    <a:pt x="6448" y="5966"/>
                  </a:lnTo>
                  <a:lnTo>
                    <a:pt x="3083" y="2600"/>
                  </a:lnTo>
                  <a:lnTo>
                    <a:pt x="2598" y="3085"/>
                  </a:lnTo>
                  <a:lnTo>
                    <a:pt x="5963" y="6449"/>
                  </a:lnTo>
                  <a:lnTo>
                    <a:pt x="100" y="12311"/>
                  </a:lnTo>
                  <a:cubicBezTo>
                    <a:pt x="35" y="12376"/>
                    <a:pt x="0" y="12463"/>
                    <a:pt x="0" y="12555"/>
                  </a:cubicBezTo>
                  <a:cubicBezTo>
                    <a:pt x="0" y="12646"/>
                    <a:pt x="35" y="12733"/>
                    <a:pt x="100" y="12796"/>
                  </a:cubicBezTo>
                  <a:lnTo>
                    <a:pt x="5963" y="18659"/>
                  </a:lnTo>
                  <a:lnTo>
                    <a:pt x="2598" y="22024"/>
                  </a:lnTo>
                  <a:lnTo>
                    <a:pt x="3083" y="22509"/>
                  </a:lnTo>
                  <a:lnTo>
                    <a:pt x="6448" y="19144"/>
                  </a:lnTo>
                  <a:lnTo>
                    <a:pt x="12311" y="25009"/>
                  </a:lnTo>
                  <a:cubicBezTo>
                    <a:pt x="12378" y="25074"/>
                    <a:pt x="12465" y="25109"/>
                    <a:pt x="12554" y="25109"/>
                  </a:cubicBezTo>
                  <a:cubicBezTo>
                    <a:pt x="12641" y="25109"/>
                    <a:pt x="12728" y="25074"/>
                    <a:pt x="12796" y="25009"/>
                  </a:cubicBezTo>
                  <a:lnTo>
                    <a:pt x="18658" y="19146"/>
                  </a:lnTo>
                  <a:lnTo>
                    <a:pt x="22021" y="22509"/>
                  </a:lnTo>
                  <a:lnTo>
                    <a:pt x="22506" y="22024"/>
                  </a:lnTo>
                  <a:lnTo>
                    <a:pt x="19143" y="18661"/>
                  </a:lnTo>
                  <a:lnTo>
                    <a:pt x="25006" y="12796"/>
                  </a:lnTo>
                  <a:cubicBezTo>
                    <a:pt x="25141" y="12664"/>
                    <a:pt x="25141" y="12446"/>
                    <a:pt x="25006" y="12313"/>
                  </a:cubicBezTo>
                  <a:lnTo>
                    <a:pt x="25006" y="12311"/>
                  </a:lnTo>
                  <a:lnTo>
                    <a:pt x="19143" y="6449"/>
                  </a:lnTo>
                  <a:lnTo>
                    <a:pt x="22506" y="3085"/>
                  </a:lnTo>
                  <a:lnTo>
                    <a:pt x="22021" y="2600"/>
                  </a:lnTo>
                  <a:lnTo>
                    <a:pt x="18658" y="5963"/>
                  </a:lnTo>
                  <a:lnTo>
                    <a:pt x="12796" y="101"/>
                  </a:lnTo>
                  <a:cubicBezTo>
                    <a:pt x="12730" y="36"/>
                    <a:pt x="12643" y="1"/>
                    <a:pt x="125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2705900" y="2379450"/>
            <a:ext cx="4641000" cy="7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t>THANK YOU</a:t>
            </a:r>
            <a:endParaRPr sz="4200"/>
          </a:p>
        </p:txBody>
      </p:sp>
      <p:grpSp>
        <p:nvGrpSpPr>
          <p:cNvPr id="214" name="Google Shape;214;p26"/>
          <p:cNvGrpSpPr/>
          <p:nvPr/>
        </p:nvGrpSpPr>
        <p:grpSpPr>
          <a:xfrm>
            <a:off x="6366400" y="651900"/>
            <a:ext cx="1743003" cy="424158"/>
            <a:chOff x="1077075" y="4279425"/>
            <a:chExt cx="1743003" cy="424158"/>
          </a:xfrm>
        </p:grpSpPr>
        <p:sp>
          <p:nvSpPr>
            <p:cNvPr id="215" name="Google Shape;215;p26"/>
            <p:cNvSpPr/>
            <p:nvPr/>
          </p:nvSpPr>
          <p:spPr>
            <a:xfrm>
              <a:off x="1077075" y="4279425"/>
              <a:ext cx="445153" cy="424158"/>
            </a:xfrm>
            <a:custGeom>
              <a:rect b="b" l="l" r="r" t="t"/>
              <a:pathLst>
                <a:path extrusionOk="0" h="24830" w="26059">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6"/>
            <p:cNvSpPr/>
            <p:nvPr/>
          </p:nvSpPr>
          <p:spPr>
            <a:xfrm>
              <a:off x="1726000" y="4279425"/>
              <a:ext cx="445153" cy="424158"/>
            </a:xfrm>
            <a:custGeom>
              <a:rect b="b" l="l" r="r" t="t"/>
              <a:pathLst>
                <a:path extrusionOk="0" h="24830" w="26059">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6"/>
            <p:cNvSpPr/>
            <p:nvPr/>
          </p:nvSpPr>
          <p:spPr>
            <a:xfrm>
              <a:off x="2374925" y="4279425"/>
              <a:ext cx="445153" cy="424158"/>
            </a:xfrm>
            <a:custGeom>
              <a:rect b="b" l="l" r="r" t="t"/>
              <a:pathLst>
                <a:path extrusionOk="0" h="24830" w="26059">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 name="Google Shape;218;p26"/>
          <p:cNvSpPr/>
          <p:nvPr/>
        </p:nvSpPr>
        <p:spPr>
          <a:xfrm>
            <a:off x="8424000" y="1030125"/>
            <a:ext cx="1416111" cy="1349324"/>
          </a:xfrm>
          <a:custGeom>
            <a:rect b="b" l="l" r="r" t="t"/>
            <a:pathLst>
              <a:path extrusionOk="0" h="24830" w="26059">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 name="Google Shape;219;p26"/>
          <p:cNvGrpSpPr/>
          <p:nvPr/>
        </p:nvGrpSpPr>
        <p:grpSpPr>
          <a:xfrm>
            <a:off x="3" y="4443095"/>
            <a:ext cx="686675" cy="686606"/>
            <a:chOff x="1006725" y="1769450"/>
            <a:chExt cx="686675" cy="686675"/>
          </a:xfrm>
        </p:grpSpPr>
        <p:sp>
          <p:nvSpPr>
            <p:cNvPr id="220" name="Google Shape;220;p26"/>
            <p:cNvSpPr/>
            <p:nvPr/>
          </p:nvSpPr>
          <p:spPr>
            <a:xfrm>
              <a:off x="1006725" y="1769450"/>
              <a:ext cx="686675" cy="686675"/>
            </a:xfrm>
            <a:custGeom>
              <a:rect b="b" l="l" r="r" t="t"/>
              <a:pathLst>
                <a:path extrusionOk="0" h="27467" w="27467">
                  <a:moveTo>
                    <a:pt x="13733" y="1"/>
                  </a:moveTo>
                  <a:cubicBezTo>
                    <a:pt x="6124" y="1"/>
                    <a:pt x="0" y="6124"/>
                    <a:pt x="0" y="13734"/>
                  </a:cubicBezTo>
                  <a:cubicBezTo>
                    <a:pt x="0" y="21341"/>
                    <a:pt x="6124" y="27467"/>
                    <a:pt x="13733" y="27467"/>
                  </a:cubicBezTo>
                  <a:cubicBezTo>
                    <a:pt x="21340" y="27467"/>
                    <a:pt x="27466" y="21341"/>
                    <a:pt x="27466" y="13734"/>
                  </a:cubicBezTo>
                  <a:cubicBezTo>
                    <a:pt x="27466" y="6124"/>
                    <a:pt x="21340" y="1"/>
                    <a:pt x="13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6"/>
            <p:cNvSpPr/>
            <p:nvPr/>
          </p:nvSpPr>
          <p:spPr>
            <a:xfrm>
              <a:off x="1036200" y="1798925"/>
              <a:ext cx="628525" cy="627725"/>
            </a:xfrm>
            <a:custGeom>
              <a:rect b="b" l="l" r="r" t="t"/>
              <a:pathLst>
                <a:path extrusionOk="0" h="25109" w="25141">
                  <a:moveTo>
                    <a:pt x="12554" y="830"/>
                  </a:moveTo>
                  <a:lnTo>
                    <a:pt x="18173" y="6449"/>
                  </a:lnTo>
                  <a:lnTo>
                    <a:pt x="12552" y="12070"/>
                  </a:lnTo>
                  <a:lnTo>
                    <a:pt x="6933" y="6451"/>
                  </a:lnTo>
                  <a:lnTo>
                    <a:pt x="12554" y="830"/>
                  </a:lnTo>
                  <a:close/>
                  <a:moveTo>
                    <a:pt x="6448" y="6936"/>
                  </a:moveTo>
                  <a:lnTo>
                    <a:pt x="12067" y="12555"/>
                  </a:lnTo>
                  <a:lnTo>
                    <a:pt x="6448" y="18174"/>
                  </a:lnTo>
                  <a:lnTo>
                    <a:pt x="827" y="12555"/>
                  </a:lnTo>
                  <a:lnTo>
                    <a:pt x="6448" y="6936"/>
                  </a:lnTo>
                  <a:close/>
                  <a:moveTo>
                    <a:pt x="18658" y="6934"/>
                  </a:moveTo>
                  <a:lnTo>
                    <a:pt x="24279" y="12555"/>
                  </a:lnTo>
                  <a:lnTo>
                    <a:pt x="18658" y="18176"/>
                  </a:lnTo>
                  <a:lnTo>
                    <a:pt x="13037" y="12555"/>
                  </a:lnTo>
                  <a:lnTo>
                    <a:pt x="18658" y="6934"/>
                  </a:lnTo>
                  <a:close/>
                  <a:moveTo>
                    <a:pt x="12552" y="13040"/>
                  </a:moveTo>
                  <a:lnTo>
                    <a:pt x="18173" y="18661"/>
                  </a:lnTo>
                  <a:lnTo>
                    <a:pt x="12554" y="24280"/>
                  </a:lnTo>
                  <a:lnTo>
                    <a:pt x="6933" y="18659"/>
                  </a:lnTo>
                  <a:lnTo>
                    <a:pt x="12552" y="13040"/>
                  </a:lnTo>
                  <a:close/>
                  <a:moveTo>
                    <a:pt x="12554" y="1"/>
                  </a:moveTo>
                  <a:cubicBezTo>
                    <a:pt x="12463" y="1"/>
                    <a:pt x="12376" y="38"/>
                    <a:pt x="12311" y="101"/>
                  </a:cubicBezTo>
                  <a:lnTo>
                    <a:pt x="6448" y="5966"/>
                  </a:lnTo>
                  <a:lnTo>
                    <a:pt x="3083" y="2600"/>
                  </a:lnTo>
                  <a:lnTo>
                    <a:pt x="2598" y="3085"/>
                  </a:lnTo>
                  <a:lnTo>
                    <a:pt x="5963" y="6449"/>
                  </a:lnTo>
                  <a:lnTo>
                    <a:pt x="100" y="12311"/>
                  </a:lnTo>
                  <a:cubicBezTo>
                    <a:pt x="35" y="12376"/>
                    <a:pt x="0" y="12463"/>
                    <a:pt x="0" y="12555"/>
                  </a:cubicBezTo>
                  <a:cubicBezTo>
                    <a:pt x="0" y="12646"/>
                    <a:pt x="35" y="12733"/>
                    <a:pt x="100" y="12796"/>
                  </a:cubicBezTo>
                  <a:lnTo>
                    <a:pt x="5963" y="18659"/>
                  </a:lnTo>
                  <a:lnTo>
                    <a:pt x="2598" y="22024"/>
                  </a:lnTo>
                  <a:lnTo>
                    <a:pt x="3083" y="22509"/>
                  </a:lnTo>
                  <a:lnTo>
                    <a:pt x="6448" y="19144"/>
                  </a:lnTo>
                  <a:lnTo>
                    <a:pt x="12311" y="25009"/>
                  </a:lnTo>
                  <a:cubicBezTo>
                    <a:pt x="12378" y="25074"/>
                    <a:pt x="12465" y="25109"/>
                    <a:pt x="12554" y="25109"/>
                  </a:cubicBezTo>
                  <a:cubicBezTo>
                    <a:pt x="12641" y="25109"/>
                    <a:pt x="12728" y="25074"/>
                    <a:pt x="12796" y="25009"/>
                  </a:cubicBezTo>
                  <a:lnTo>
                    <a:pt x="18658" y="19146"/>
                  </a:lnTo>
                  <a:lnTo>
                    <a:pt x="22021" y="22509"/>
                  </a:lnTo>
                  <a:lnTo>
                    <a:pt x="22506" y="22024"/>
                  </a:lnTo>
                  <a:lnTo>
                    <a:pt x="19143" y="18661"/>
                  </a:lnTo>
                  <a:lnTo>
                    <a:pt x="25006" y="12796"/>
                  </a:lnTo>
                  <a:cubicBezTo>
                    <a:pt x="25141" y="12664"/>
                    <a:pt x="25141" y="12446"/>
                    <a:pt x="25006" y="12313"/>
                  </a:cubicBezTo>
                  <a:lnTo>
                    <a:pt x="25006" y="12311"/>
                  </a:lnTo>
                  <a:lnTo>
                    <a:pt x="19143" y="6449"/>
                  </a:lnTo>
                  <a:lnTo>
                    <a:pt x="22506" y="3085"/>
                  </a:lnTo>
                  <a:lnTo>
                    <a:pt x="22021" y="2600"/>
                  </a:lnTo>
                  <a:lnTo>
                    <a:pt x="18658" y="5963"/>
                  </a:lnTo>
                  <a:lnTo>
                    <a:pt x="12796" y="101"/>
                  </a:lnTo>
                  <a:cubicBezTo>
                    <a:pt x="12730" y="36"/>
                    <a:pt x="12643" y="1"/>
                    <a:pt x="125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ow to Make a Mind Map by Slidesgo">
  <a:themeElements>
    <a:clrScheme name="Simple Light">
      <a:dk1>
        <a:srgbClr val="F9F9FF"/>
      </a:dk1>
      <a:lt1>
        <a:srgbClr val="5D53F8"/>
      </a:lt1>
      <a:dk2>
        <a:srgbClr val="B7E615"/>
      </a:dk2>
      <a:lt2>
        <a:srgbClr val="F549CB"/>
      </a:lt2>
      <a:accent1>
        <a:srgbClr val="F05C39"/>
      </a:accent1>
      <a:accent2>
        <a:srgbClr val="F591E3"/>
      </a:accent2>
      <a:accent3>
        <a:srgbClr val="0D086E"/>
      </a:accent3>
      <a:accent4>
        <a:srgbClr val="FFFFFF"/>
      </a:accent4>
      <a:accent5>
        <a:srgbClr val="FFFFFF"/>
      </a:accent5>
      <a:accent6>
        <a:srgbClr val="FFFFFF"/>
      </a:accent6>
      <a:hlink>
        <a:srgbClr val="0D086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