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6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975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2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9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0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1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0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4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3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9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7BC3E7-A3FD-4BF8-825A-92C80CBB312F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3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mpp-supported-platforms.html" TargetMode="External"/><Relationship Id="rId2" Type="http://schemas.openxmlformats.org/officeDocument/2006/relationships/hyperlink" Target="https://developer.android.com/kotlin?hl=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null-safety.html#safe-calls" TargetMode="External"/><Relationship Id="rId5" Type="http://schemas.openxmlformats.org/officeDocument/2006/relationships/hyperlink" Target="https://pt.wikipedia.org/wiki/Kotlin" TargetMode="External"/><Relationship Id="rId4" Type="http://schemas.openxmlformats.org/officeDocument/2006/relationships/hyperlink" Target="https://blog.codedojo.com.br/kotlin/#:~:text=O%20Kotlin%20%C3%A9%20completamente%20open,%2C%20C%23%2C%20Scala%20e%20Groov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E5628-3E57-41CC-AA5C-A80DA733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449909"/>
            <a:ext cx="9024743" cy="1901890"/>
          </a:xfrm>
        </p:spPr>
        <p:txBody>
          <a:bodyPr/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Expressividade em Linguagens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B13E5-294E-47CB-A1FE-80064F79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954637"/>
            <a:ext cx="3375101" cy="4111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Linguagem escolhida: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E1E5B-3F2F-4230-B80B-46F96395A7D6}"/>
              </a:ext>
            </a:extLst>
          </p:cNvPr>
          <p:cNvSpPr txBox="1"/>
          <p:nvPr/>
        </p:nvSpPr>
        <p:spPr>
          <a:xfrm>
            <a:off x="1154954" y="5038959"/>
            <a:ext cx="5002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Abril de 2021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UERJ – Semestre 2020.2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Disciplina: Estrutura de Linguagens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Professor: Francisco Figueiredo G.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Sant'anna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Samuel de Oliveira Silva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Matrícula: 201820323511</a:t>
            </a:r>
          </a:p>
        </p:txBody>
      </p:sp>
      <p:pic>
        <p:nvPicPr>
          <p:cNvPr id="6" name="Imagem 5" descr="Forma&#10;&#10;Descrição gerada automaticamente com confiança média">
            <a:extLst>
              <a:ext uri="{FF2B5EF4-FFF2-40B4-BE49-F238E27FC236}">
                <a16:creationId xmlns:a16="http://schemas.microsoft.com/office/drawing/2014/main" id="{E1ACC1B8-FA6B-410D-830E-9FB93F61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05303"/>
            <a:ext cx="2782517" cy="6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Origens e Influências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uma linguagem recente em comparação às outras linguagens populares.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Surgiu em 2011, sendo criada pela empresa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foi adotada pela Google para substituir a linguagem Java no desenvolvimento de aplicativos para a plataforma Android, por causa de problemas entre a Google e a Oracle.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linguagem extremamente baseada em Java, com o objetivo de ter uma sintaxe bem mais simples, mas também foi influenciada por C#, Scala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Groovy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momento, não existem linguagens mais recentes influenciadas por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4CC8CD6-1716-447D-B61D-B8048DBB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2405042"/>
            <a:ext cx="1706718" cy="16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Classificação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Multi-paradigma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 foco em ser Orientada a Objetos, mas também conta com características básicas que linguagens Funcionais possuem</a:t>
            </a: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Estática com características dinâmicas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Tipagem estática, listas dinâmicas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Garbage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Collector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Multi-plataforma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/JVM,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/JS, Android,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NDK, iOS,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watchOS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tvOS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Linux, Windows,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WebAssembly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0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Funcionalidade escolhida: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remuso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 conjunto de funcionalidades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servem para possibilitar que o programador consiga modelar seus programas de forma a evitar erros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Pointer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ou contorná-los de alguma forma.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assunto relativamente breve e fácil de compreender, mas seu uso nos programas permite uma redução considerável de digitação, podendo proporcionar um certo alívio para os programadores em programas avançados ou profissionais.</a:t>
            </a:r>
          </a:p>
        </p:txBody>
      </p:sp>
    </p:spTree>
    <p:extLst>
      <p:ext uri="{BB962C8B-B14F-4D97-AF65-F5344CB8AC3E}">
        <p14:creationId xmlns:p14="http://schemas.microsoft.com/office/powerpoint/2010/main" val="166309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Exemplo didático de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76" y="1398290"/>
            <a:ext cx="9578095" cy="145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Vamos supor que nós temos uma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com uma mensagem qualquer e desejamos saber quantos caracteres 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possui no momento e em seguida exibir essa informação. Porém, por algum motivo qualquer, a variável mensagem recebe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Veja a comparação dos códigos e o resultado da execução exibida nos consoles: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087CF6-AD7B-4EFA-82E8-95AFCAD013DF}"/>
              </a:ext>
            </a:extLst>
          </p:cNvPr>
          <p:cNvSpPr txBox="1"/>
          <p:nvPr/>
        </p:nvSpPr>
        <p:spPr>
          <a:xfrm>
            <a:off x="2041666" y="2851969"/>
            <a:ext cx="123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1093D4-80BE-4F76-A186-51677EF9845C}"/>
              </a:ext>
            </a:extLst>
          </p:cNvPr>
          <p:cNvSpPr txBox="1"/>
          <p:nvPr/>
        </p:nvSpPr>
        <p:spPr>
          <a:xfrm>
            <a:off x="8561810" y="2851968"/>
            <a:ext cx="137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213D37-A1F7-45DF-9E10-9EE5EF8A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07" y="3498300"/>
            <a:ext cx="3696216" cy="8668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601D00-27CF-4BCD-8C7F-8A49CFFF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4" y="4435574"/>
            <a:ext cx="5563376" cy="2286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C9EFE3-D5D7-4AEA-A85E-D0A0814B5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5" y="4709591"/>
            <a:ext cx="5620534" cy="2191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4B6A7D2-DAAD-4602-9D18-7B1B6EE77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44" y="4974083"/>
            <a:ext cx="3162741" cy="200053"/>
          </a:xfrm>
          <a:prstGeom prst="rect">
            <a:avLst/>
          </a:prstGeom>
        </p:spPr>
      </p:pic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9CC8D6F-A823-489D-A479-F3BB1C859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10" y="3471609"/>
            <a:ext cx="4210638" cy="9812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E37564-D9F4-416B-BDFC-32D997861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64" y="4535872"/>
            <a:ext cx="2000529" cy="43821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016334-B4E7-412F-AA49-FF01ACB489D3}"/>
              </a:ext>
            </a:extLst>
          </p:cNvPr>
          <p:cNvSpPr txBox="1"/>
          <p:nvPr/>
        </p:nvSpPr>
        <p:spPr>
          <a:xfrm>
            <a:off x="284774" y="5459710"/>
            <a:ext cx="1132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Repare que em Java houve um erro de execução. Não foi possível utilizar o método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porque a variável mensagem está nula.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nós facilmente evitamos esse problema, fazendo com que a variável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quant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receba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Em seguida o comando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exibe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 console.</a:t>
            </a:r>
          </a:p>
        </p:txBody>
      </p:sp>
    </p:spTree>
    <p:extLst>
      <p:ext uri="{BB962C8B-B14F-4D97-AF65-F5344CB8AC3E}">
        <p14:creationId xmlns:p14="http://schemas.microsoft.com/office/powerpoint/2010/main" val="31325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Entendendo o que acontece no código</a:t>
            </a:r>
          </a:p>
        </p:txBody>
      </p:sp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9CC8D6F-A823-489D-A479-F3BB1C85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49791"/>
            <a:ext cx="4210638" cy="9812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E37564-D9F4-416B-BDFC-32D997861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54341"/>
            <a:ext cx="2000529" cy="43821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4A5FFE-EC8C-4DF2-9A7B-BF2695DA2869}"/>
              </a:ext>
            </a:extLst>
          </p:cNvPr>
          <p:cNvSpPr txBox="1"/>
          <p:nvPr/>
        </p:nvSpPr>
        <p:spPr>
          <a:xfrm>
            <a:off x="646111" y="2815890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Primeiramente, o que precisamos fazer é adicionar o caractere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na explicitação do tipo na declaração de uma nova variável, como a variável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do tipo </a:t>
            </a:r>
            <a:r>
              <a:rPr lang="pt-BR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Ao fazermos isso, nós estamos dizendo que a variável pode receber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motivos de segurança, agora a própria linguagem nos obriga a sempre utilizar o caractere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ao referenciarmos a variável.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Esse caractere vai ser responsável por verificar se a variável está nula antes de executar qualquer ação relacionada a ela.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Então o que acontece nesse exemplo é que o comando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lenght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não é executado porque o programa confirma que a variável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está nula, fazendo a variável </a:t>
            </a:r>
            <a:r>
              <a:rPr lang="pt-BR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evitando um erro na execução do programa.</a:t>
            </a:r>
            <a:endParaRPr lang="pt-BR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3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as Origens e Influências e Classificação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https://developer.android.com/kotlin?hl=pt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https://kotlinlang.org/docs/mpp-supported-platforms.html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https://blog.codedojo.com.br/kotlin/#:~:text=O%20Kotlin%20%C3%A9%20completamente%20open,%2C%20C%23%2C%20Scala%20e%20Groovy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https://pt.wikipedia.org/wiki/Kotlin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 funcionalidade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https://kotlinlang.org/docs/null-safety.html#safe-calls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7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624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Expressividade em Linguagens de Programação</vt:lpstr>
      <vt:lpstr>Origens e Influências</vt:lpstr>
      <vt:lpstr>Classificação da linguagem</vt:lpstr>
      <vt:lpstr>Funcionalidade escolhida: Null Safety</vt:lpstr>
      <vt:lpstr>Exemplo didático de Null Safety</vt:lpstr>
      <vt:lpstr>Entendendo o que acontece no código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Expressividade em Linguagens de Programação</dc:title>
  <dc:creator>Samuel Silva</dc:creator>
  <cp:lastModifiedBy>Samuel Silva</cp:lastModifiedBy>
  <cp:revision>42</cp:revision>
  <dcterms:created xsi:type="dcterms:W3CDTF">2021-04-07T17:20:52Z</dcterms:created>
  <dcterms:modified xsi:type="dcterms:W3CDTF">2021-04-20T00:48:23Z</dcterms:modified>
</cp:coreProperties>
</file>