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F9E013-3F71-4BA4-B2EF-4E1772E2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DFB46B7-C5A6-4FDB-8341-BCEC6ABE7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4E36473-0086-4B35-9515-52E6A9E9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A16C243-5639-4910-B0DD-CA0DC057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A66DF46-0D06-4D79-BFE2-A37EE25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53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21E137-3CDA-4A6C-A915-6F89B51D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8517512-82BC-47C7-8705-359F7000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DC440A2-559C-4F1A-9AC9-77A1F762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7D8EB18-5FBE-48DE-8EE2-28B8A387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F57F9ED-C46E-4602-90C0-6714A223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2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903A9BA-D76B-4AEC-9F9C-11F8CCC41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A225A82-C86A-46F9-9D7E-6803A471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FC917B7-3799-4523-BE15-F1DB3260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7D09856-A26A-4D94-8B09-73BC15B6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983EE05-ED36-4E9B-A8D6-95396A4B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2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3B37A9-CB23-4F54-8778-57415422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C9A8C30-A686-4F7F-B5AA-2EF138EA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D47A114-7805-4F6D-9C96-CF242497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2BD1D96-101C-4A9F-A09F-AEAF39F7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A64ACD9-0478-42E3-A00D-BE8EAF36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9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F5EFB4-F270-4773-AE22-EFC29E42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B47D923-7CDB-4F00-BE32-823A143F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1C1EC47-96A4-4F80-9876-8CAC1938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71ACAB-FB71-41FA-A7F5-43E035AC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EF32C11-1D5A-446E-A809-4B577287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24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8E62FA-8FA3-4433-A1E7-8BB89CD9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F8A3B85-EC50-4924-95F3-70FF6AA38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AED891B-8364-4763-BA2A-18E777FA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3D532E9-259C-44F0-A9B4-F7801A1A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5087C05-000D-4E60-B56B-4191788B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C9E6825-8E49-4F17-BCCA-FDD22749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78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368A79-9B5B-4071-9750-C088C65D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CD0056A-9840-4109-8DB4-0A4DE9F1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48F1A92-5456-4917-A99A-9A6A520B2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9DFEC94-50F6-4D7A-B19E-270E9AFBE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74CF3F87-46AA-46DE-AF03-E556935A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AFDAA65-0016-4E2D-8157-A3542F06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FE2C5F3-A7C8-48AB-AA31-6FC37619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24CFEB0-1B78-4CF6-8472-7808BB20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C764B0-FCA0-4C2C-A791-8F4A103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E6BDB3E-2169-47A2-A7C9-1C14E446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DD57790-FDD6-45BE-8DFF-B5E5C76E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453DAB4-B645-456D-975D-5DA8CF8F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2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5E4ACA0-54B6-45D4-902F-7C5A29B1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3254D66B-389E-494A-A54F-0F0B7B14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ECD85CF-D5B2-428E-9098-3779AFD1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79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E9C355-F0BF-4A35-8649-96DC4D39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E894A5E-6BFA-490D-875F-3943F498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51F1D0B-639A-4CC2-85A1-39E73446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6B97C0D-60F8-478B-A145-3F899DC2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1F94AD-A269-43E7-807D-E4B37889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66660EE-4F2E-4CC1-9188-0AD78F75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65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854ED9-7225-4704-998E-C153CC4E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FDBCA69-5EE9-452C-A3F8-BBA14F6E8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CDFC875-214D-4FD4-AFF1-9FD8E5F27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3937B05-C963-4C3A-9645-A1E78015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A72C9DB-2B07-4978-85E0-441258BC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21CB7F1-0A30-4558-AE67-B474B02C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9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309E9171-A3E7-4D19-BD6E-2FEDAA7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934D77C-53AB-44C6-80FA-78748DA7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E2C15FC-03D2-4FC6-972E-7B1F7BC85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618D-5774-48F2-B128-DD6E82E64E8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1281238-77CA-4D62-937F-13796FABC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596090-ADE2-4C9D-AF87-D09537F99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A920-E251-4290-BF43-1E722CC3B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26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240DF47-3FB7-4A09-ADE5-C9FC6975A750}"/>
              </a:ext>
            </a:extLst>
          </p:cNvPr>
          <p:cNvSpPr/>
          <p:nvPr/>
        </p:nvSpPr>
        <p:spPr>
          <a:xfrm>
            <a:off x="1175068" y="483781"/>
            <a:ext cx="7829108" cy="5305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C667DA88-0F24-41EA-BC31-C0D40EC3C081}"/>
              </a:ext>
            </a:extLst>
          </p:cNvPr>
          <p:cNvSpPr/>
          <p:nvPr/>
        </p:nvSpPr>
        <p:spPr>
          <a:xfrm>
            <a:off x="1155404" y="483781"/>
            <a:ext cx="7829108" cy="9728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Usuário com preenchimento sólido">
            <a:extLst>
              <a:ext uri="{FF2B5EF4-FFF2-40B4-BE49-F238E27FC236}">
                <a16:creationId xmlns:a16="http://schemas.microsoft.com/office/drawing/2014/main" xmlns="" id="{BDD19B4B-813E-47F1-93A7-CFDC78F1E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92866" y="542260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F45E7F4-C41A-4029-8222-055143CCB455}"/>
              </a:ext>
            </a:extLst>
          </p:cNvPr>
          <p:cNvSpPr txBox="1"/>
          <p:nvPr/>
        </p:nvSpPr>
        <p:spPr>
          <a:xfrm>
            <a:off x="2307266" y="683291"/>
            <a:ext cx="41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GESTÃO DE PESSOAS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95DF5ED2-0A2B-40CA-AF2D-80D7382E53F2}"/>
              </a:ext>
            </a:extLst>
          </p:cNvPr>
          <p:cNvSpPr txBox="1"/>
          <p:nvPr/>
        </p:nvSpPr>
        <p:spPr>
          <a:xfrm>
            <a:off x="2307266" y="1052623"/>
            <a:ext cx="416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</a:t>
            </a:r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 JURÍDICA</a:t>
            </a:r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ista de Verificação com preenchimento sólido">
            <a:extLst>
              <a:ext uri="{FF2B5EF4-FFF2-40B4-BE49-F238E27FC236}">
                <a16:creationId xmlns:a16="http://schemas.microsoft.com/office/drawing/2014/main" xmlns="" id="{C01768F9-A57D-496A-8FD5-D4424BBCD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92866" y="1637412"/>
            <a:ext cx="714154" cy="808075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7418661F-F484-4F7A-B1DB-921F6C87FDE0}"/>
              </a:ext>
            </a:extLst>
          </p:cNvPr>
          <p:cNvSpPr/>
          <p:nvPr/>
        </p:nvSpPr>
        <p:spPr>
          <a:xfrm>
            <a:off x="2208028" y="1940441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B86258F3-3FA1-4A5D-A0F0-3C4352075E19}"/>
              </a:ext>
            </a:extLst>
          </p:cNvPr>
          <p:cNvSpPr txBox="1"/>
          <p:nvPr/>
        </p:nvSpPr>
        <p:spPr>
          <a:xfrm>
            <a:off x="2107020" y="167086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CNPJ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xmlns="" id="{878CAA79-6C28-4012-A9BD-2D3338A4DFAE}"/>
              </a:ext>
            </a:extLst>
          </p:cNvPr>
          <p:cNvSpPr/>
          <p:nvPr/>
        </p:nvSpPr>
        <p:spPr>
          <a:xfrm>
            <a:off x="5433237" y="1940440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1B2251C-689E-4507-BA8F-C83481489625}"/>
              </a:ext>
            </a:extLst>
          </p:cNvPr>
          <p:cNvSpPr txBox="1"/>
          <p:nvPr/>
        </p:nvSpPr>
        <p:spPr>
          <a:xfrm>
            <a:off x="5333999" y="1650148"/>
            <a:ext cx="152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RAZÃO SOCIAL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xmlns="" id="{8A40151A-4040-4FB3-BDB9-6D3C9CFD896D}"/>
              </a:ext>
            </a:extLst>
          </p:cNvPr>
          <p:cNvSpPr/>
          <p:nvPr/>
        </p:nvSpPr>
        <p:spPr>
          <a:xfrm>
            <a:off x="2208025" y="2791497"/>
            <a:ext cx="1268821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7DCE10B9-EB0C-4F79-8DDF-30A0330839EA}"/>
              </a:ext>
            </a:extLst>
          </p:cNvPr>
          <p:cNvSpPr txBox="1"/>
          <p:nvPr/>
        </p:nvSpPr>
        <p:spPr>
          <a:xfrm>
            <a:off x="2107020" y="2519363"/>
            <a:ext cx="194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NOME FANTASIA: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xmlns="" id="{44779FC9-443D-4E68-8B97-55A1AF35C410}"/>
              </a:ext>
            </a:extLst>
          </p:cNvPr>
          <p:cNvSpPr/>
          <p:nvPr/>
        </p:nvSpPr>
        <p:spPr>
          <a:xfrm>
            <a:off x="2156637" y="3654396"/>
            <a:ext cx="2303169" cy="326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C17527F9-7EE2-4002-968B-4EC5434AEC89}"/>
              </a:ext>
            </a:extLst>
          </p:cNvPr>
          <p:cNvSpPr txBox="1"/>
          <p:nvPr/>
        </p:nvSpPr>
        <p:spPr>
          <a:xfrm>
            <a:off x="2104805" y="3372793"/>
            <a:ext cx="1104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xmlns="" id="{862C6829-2EF9-4A70-AF73-50BB92FE9F0F}"/>
              </a:ext>
            </a:extLst>
          </p:cNvPr>
          <p:cNvSpPr/>
          <p:nvPr/>
        </p:nvSpPr>
        <p:spPr>
          <a:xfrm>
            <a:off x="5353412" y="2775095"/>
            <a:ext cx="1217321" cy="354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59708776-7B13-4DC2-B8C2-AE7D8B8FC064}"/>
              </a:ext>
            </a:extLst>
          </p:cNvPr>
          <p:cNvSpPr txBox="1"/>
          <p:nvPr/>
        </p:nvSpPr>
        <p:spPr>
          <a:xfrm>
            <a:off x="5353412" y="2491313"/>
            <a:ext cx="152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CEP: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E871BC24-60A7-403C-96E8-4FD1C40205DA}"/>
              </a:ext>
            </a:extLst>
          </p:cNvPr>
          <p:cNvSpPr txBox="1"/>
          <p:nvPr/>
        </p:nvSpPr>
        <p:spPr>
          <a:xfrm>
            <a:off x="2107020" y="4163647"/>
            <a:ext cx="15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CIDADE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xmlns="" id="{9A691C1C-A404-4300-AAE6-726BADCC2C11}"/>
              </a:ext>
            </a:extLst>
          </p:cNvPr>
          <p:cNvSpPr/>
          <p:nvPr/>
        </p:nvSpPr>
        <p:spPr>
          <a:xfrm>
            <a:off x="2156638" y="4460807"/>
            <a:ext cx="2124049" cy="3440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xmlns="" id="{357BC350-58F7-4EB7-82DD-58F7368B01C5}"/>
              </a:ext>
            </a:extLst>
          </p:cNvPr>
          <p:cNvSpPr/>
          <p:nvPr/>
        </p:nvSpPr>
        <p:spPr>
          <a:xfrm>
            <a:off x="5333999" y="3649793"/>
            <a:ext cx="2458631" cy="403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D366E994-4FE3-4DC8-A8D1-8C434C28EEDE}"/>
              </a:ext>
            </a:extLst>
          </p:cNvPr>
          <p:cNvSpPr txBox="1"/>
          <p:nvPr/>
        </p:nvSpPr>
        <p:spPr>
          <a:xfrm>
            <a:off x="5333999" y="3360614"/>
            <a:ext cx="15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ESTADO: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xmlns="" id="{3E17E816-535F-43C5-8E53-806F1B596A79}"/>
              </a:ext>
            </a:extLst>
          </p:cNvPr>
          <p:cNvSpPr/>
          <p:nvPr/>
        </p:nvSpPr>
        <p:spPr>
          <a:xfrm>
            <a:off x="2156637" y="5255261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176548EA-C287-43B7-99D7-10A20C6F8C03}"/>
              </a:ext>
            </a:extLst>
          </p:cNvPr>
          <p:cNvSpPr txBox="1"/>
          <p:nvPr/>
        </p:nvSpPr>
        <p:spPr>
          <a:xfrm>
            <a:off x="2104805" y="4988395"/>
            <a:ext cx="194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240DF47-3FB7-4A09-ADE5-C9FC6975A750}"/>
              </a:ext>
            </a:extLst>
          </p:cNvPr>
          <p:cNvSpPr/>
          <p:nvPr/>
        </p:nvSpPr>
        <p:spPr>
          <a:xfrm>
            <a:off x="1155404" y="483781"/>
            <a:ext cx="7829108" cy="5305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C667DA88-0F24-41EA-BC31-C0D40EC3C081}"/>
              </a:ext>
            </a:extLst>
          </p:cNvPr>
          <p:cNvSpPr/>
          <p:nvPr/>
        </p:nvSpPr>
        <p:spPr>
          <a:xfrm>
            <a:off x="1155404" y="483781"/>
            <a:ext cx="7829108" cy="9728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Usuário com preenchimento sólido">
            <a:extLst>
              <a:ext uri="{FF2B5EF4-FFF2-40B4-BE49-F238E27FC236}">
                <a16:creationId xmlns:a16="http://schemas.microsoft.com/office/drawing/2014/main" xmlns="" id="{BDD19B4B-813E-47F1-93A7-CFDC78F1E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92866" y="542260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F45E7F4-C41A-4029-8222-055143CCB455}"/>
              </a:ext>
            </a:extLst>
          </p:cNvPr>
          <p:cNvSpPr txBox="1"/>
          <p:nvPr/>
        </p:nvSpPr>
        <p:spPr>
          <a:xfrm>
            <a:off x="2307266" y="683291"/>
            <a:ext cx="41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GESTÃO DE PESSOAS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95DF5ED2-0A2B-40CA-AF2D-80D7382E53F2}"/>
              </a:ext>
            </a:extLst>
          </p:cNvPr>
          <p:cNvSpPr txBox="1"/>
          <p:nvPr/>
        </p:nvSpPr>
        <p:spPr>
          <a:xfrm>
            <a:off x="2307266" y="1052623"/>
            <a:ext cx="416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PESSOA FÍSICA</a:t>
            </a:r>
          </a:p>
        </p:txBody>
      </p:sp>
      <p:pic>
        <p:nvPicPr>
          <p:cNvPr id="13" name="Gráfico 12" descr="Lista de Verificação com preenchimento sólido">
            <a:extLst>
              <a:ext uri="{FF2B5EF4-FFF2-40B4-BE49-F238E27FC236}">
                <a16:creationId xmlns:a16="http://schemas.microsoft.com/office/drawing/2014/main" xmlns="" id="{C01768F9-A57D-496A-8FD5-D4424BBCD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92866" y="1637412"/>
            <a:ext cx="714154" cy="808075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7418661F-F484-4F7A-B1DB-921F6C87FDE0}"/>
              </a:ext>
            </a:extLst>
          </p:cNvPr>
          <p:cNvSpPr/>
          <p:nvPr/>
        </p:nvSpPr>
        <p:spPr>
          <a:xfrm>
            <a:off x="2208028" y="1940441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B86258F3-3FA1-4A5D-A0F0-3C4352075E19}"/>
              </a:ext>
            </a:extLst>
          </p:cNvPr>
          <p:cNvSpPr txBox="1"/>
          <p:nvPr/>
        </p:nvSpPr>
        <p:spPr>
          <a:xfrm>
            <a:off x="2107020" y="167086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xmlns="" id="{878CAA79-6C28-4012-A9BD-2D3338A4DFAE}"/>
              </a:ext>
            </a:extLst>
          </p:cNvPr>
          <p:cNvSpPr/>
          <p:nvPr/>
        </p:nvSpPr>
        <p:spPr>
          <a:xfrm>
            <a:off x="5433237" y="1940440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1B2251C-689E-4507-BA8F-C83481489625}"/>
              </a:ext>
            </a:extLst>
          </p:cNvPr>
          <p:cNvSpPr txBox="1"/>
          <p:nvPr/>
        </p:nvSpPr>
        <p:spPr>
          <a:xfrm>
            <a:off x="5333999" y="1650148"/>
            <a:ext cx="1286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SOBRENOME: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xmlns="" id="{8A40151A-4040-4FB3-BDB9-6D3C9CFD896D}"/>
              </a:ext>
            </a:extLst>
          </p:cNvPr>
          <p:cNvSpPr/>
          <p:nvPr/>
        </p:nvSpPr>
        <p:spPr>
          <a:xfrm>
            <a:off x="2208027" y="2775097"/>
            <a:ext cx="1268821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7DCE10B9-EB0C-4F79-8DDF-30A0330839EA}"/>
              </a:ext>
            </a:extLst>
          </p:cNvPr>
          <p:cNvSpPr txBox="1"/>
          <p:nvPr/>
        </p:nvSpPr>
        <p:spPr>
          <a:xfrm>
            <a:off x="2107020" y="2519363"/>
            <a:ext cx="194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DATA DE NASCIMENTO: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1BA90D2-92E4-4F4C-9DF8-E853EAC005E6}"/>
              </a:ext>
            </a:extLst>
          </p:cNvPr>
          <p:cNvSpPr txBox="1"/>
          <p:nvPr/>
        </p:nvSpPr>
        <p:spPr>
          <a:xfrm>
            <a:off x="2307266" y="2809653"/>
            <a:ext cx="1169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00/00/0000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FF76715C-9D21-494E-A6DC-2A400FB38D8F}"/>
              </a:ext>
            </a:extLst>
          </p:cNvPr>
          <p:cNvSpPr txBox="1"/>
          <p:nvPr/>
        </p:nvSpPr>
        <p:spPr>
          <a:xfrm>
            <a:off x="2250561" y="1987736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AD5D3045-186B-40CA-9029-56491876CD0B}"/>
              </a:ext>
            </a:extLst>
          </p:cNvPr>
          <p:cNvSpPr txBox="1"/>
          <p:nvPr/>
        </p:nvSpPr>
        <p:spPr>
          <a:xfrm>
            <a:off x="5450075" y="1977379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28270130-501B-4A1B-8985-941E7355258C}"/>
              </a:ext>
            </a:extLst>
          </p:cNvPr>
          <p:cNvSpPr/>
          <p:nvPr/>
        </p:nvSpPr>
        <p:spPr>
          <a:xfrm>
            <a:off x="5433237" y="2809653"/>
            <a:ext cx="662763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EF8DFD18-523A-4667-B487-33A5448CC38F}"/>
              </a:ext>
            </a:extLst>
          </p:cNvPr>
          <p:cNvSpPr txBox="1"/>
          <p:nvPr/>
        </p:nvSpPr>
        <p:spPr>
          <a:xfrm>
            <a:off x="5331342" y="2519363"/>
            <a:ext cx="70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SEXO: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1CAEB3CF-037E-49CA-A4CB-B659513E92EB}"/>
              </a:ext>
            </a:extLst>
          </p:cNvPr>
          <p:cNvSpPr txBox="1"/>
          <p:nvPr/>
        </p:nvSpPr>
        <p:spPr>
          <a:xfrm>
            <a:off x="5475768" y="2848973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M/F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2566DA1F-3164-439A-8992-2E034EF5DE42}"/>
              </a:ext>
            </a:extLst>
          </p:cNvPr>
          <p:cNvSpPr/>
          <p:nvPr/>
        </p:nvSpPr>
        <p:spPr>
          <a:xfrm>
            <a:off x="6453077" y="2820285"/>
            <a:ext cx="162057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4AB42F9B-F3B5-408F-BDC6-74992E8B8450}"/>
              </a:ext>
            </a:extLst>
          </p:cNvPr>
          <p:cNvSpPr txBox="1"/>
          <p:nvPr/>
        </p:nvSpPr>
        <p:spPr>
          <a:xfrm>
            <a:off x="6400799" y="2509005"/>
            <a:ext cx="159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NACIONALIDADE: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B4EDBEEC-26AB-4C13-AC58-1E7076C766C7}"/>
              </a:ext>
            </a:extLst>
          </p:cNvPr>
          <p:cNvSpPr txBox="1"/>
          <p:nvPr/>
        </p:nvSpPr>
        <p:spPr>
          <a:xfrm>
            <a:off x="6453077" y="2840993"/>
            <a:ext cx="125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BRASILEIRA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xmlns="" id="{6D12425B-7E21-4E14-8F7D-2262B5E16F13}"/>
              </a:ext>
            </a:extLst>
          </p:cNvPr>
          <p:cNvSpPr/>
          <p:nvPr/>
        </p:nvSpPr>
        <p:spPr>
          <a:xfrm>
            <a:off x="2208028" y="3585830"/>
            <a:ext cx="1119964" cy="3508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7E8C9468-A7CB-4D98-A059-240D088AFB17}"/>
              </a:ext>
            </a:extLst>
          </p:cNvPr>
          <p:cNvSpPr txBox="1"/>
          <p:nvPr/>
        </p:nvSpPr>
        <p:spPr>
          <a:xfrm>
            <a:off x="2112337" y="3341505"/>
            <a:ext cx="70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RG: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xmlns="" id="{44779FC9-443D-4E68-8B97-55A1AF35C410}"/>
              </a:ext>
            </a:extLst>
          </p:cNvPr>
          <p:cNvSpPr/>
          <p:nvPr/>
        </p:nvSpPr>
        <p:spPr>
          <a:xfrm>
            <a:off x="3521146" y="3585830"/>
            <a:ext cx="1314898" cy="3508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C17527F9-7EE2-4002-968B-4EC5434AEC89}"/>
              </a:ext>
            </a:extLst>
          </p:cNvPr>
          <p:cNvSpPr txBox="1"/>
          <p:nvPr/>
        </p:nvSpPr>
        <p:spPr>
          <a:xfrm>
            <a:off x="3423689" y="3341505"/>
            <a:ext cx="55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CPF: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xmlns="" id="{862C6829-2EF9-4A70-AF73-50BB92FE9F0F}"/>
              </a:ext>
            </a:extLst>
          </p:cNvPr>
          <p:cNvSpPr/>
          <p:nvPr/>
        </p:nvSpPr>
        <p:spPr>
          <a:xfrm>
            <a:off x="5438550" y="3621051"/>
            <a:ext cx="2635105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59708776-7B13-4DC2-B8C2-AE7D8B8FC064}"/>
              </a:ext>
            </a:extLst>
          </p:cNvPr>
          <p:cNvSpPr txBox="1"/>
          <p:nvPr/>
        </p:nvSpPr>
        <p:spPr>
          <a:xfrm>
            <a:off x="5327797" y="3333420"/>
            <a:ext cx="1286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D487F86A-DD20-40DA-A02A-3FD82DAE96C0}"/>
              </a:ext>
            </a:extLst>
          </p:cNvPr>
          <p:cNvSpPr txBox="1"/>
          <p:nvPr/>
        </p:nvSpPr>
        <p:spPr>
          <a:xfrm>
            <a:off x="5453616" y="3650566"/>
            <a:ext cx="263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Michael.scott@dundermifflin.com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E871BC24-60A7-403C-96E8-4FD1C40205DA}"/>
              </a:ext>
            </a:extLst>
          </p:cNvPr>
          <p:cNvSpPr txBox="1"/>
          <p:nvPr/>
        </p:nvSpPr>
        <p:spPr>
          <a:xfrm>
            <a:off x="2107020" y="4163647"/>
            <a:ext cx="15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RESPONSÁVEL: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xmlns="" id="{9A691C1C-A404-4300-AAE6-726BADCC2C11}"/>
              </a:ext>
            </a:extLst>
          </p:cNvPr>
          <p:cNvSpPr/>
          <p:nvPr/>
        </p:nvSpPr>
        <p:spPr>
          <a:xfrm>
            <a:off x="2156638" y="4453937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xmlns="" id="{357BC350-58F7-4EB7-82DD-58F7368B01C5}"/>
              </a:ext>
            </a:extLst>
          </p:cNvPr>
          <p:cNvSpPr/>
          <p:nvPr/>
        </p:nvSpPr>
        <p:spPr>
          <a:xfrm>
            <a:off x="5433236" y="4460807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D366E994-4FE3-4DC8-A8D1-8C434C28EEDE}"/>
              </a:ext>
            </a:extLst>
          </p:cNvPr>
          <p:cNvSpPr txBox="1"/>
          <p:nvPr/>
        </p:nvSpPr>
        <p:spPr>
          <a:xfrm>
            <a:off x="5338429" y="4208222"/>
            <a:ext cx="15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ENDEREÇO: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5896855C-46A1-4D2E-807E-5884ECBE748D}"/>
              </a:ext>
            </a:extLst>
          </p:cNvPr>
          <p:cNvSpPr txBox="1"/>
          <p:nvPr/>
        </p:nvSpPr>
        <p:spPr>
          <a:xfrm>
            <a:off x="2232840" y="4490874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D14769F0-3B4B-4F62-8A09-BF8683DAE174}"/>
              </a:ext>
            </a:extLst>
          </p:cNvPr>
          <p:cNvSpPr txBox="1"/>
          <p:nvPr/>
        </p:nvSpPr>
        <p:spPr>
          <a:xfrm>
            <a:off x="5433239" y="4497744"/>
            <a:ext cx="265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STREET 1588,SCRANTON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xmlns="" id="{3E17E816-535F-43C5-8E53-806F1B596A79}"/>
              </a:ext>
            </a:extLst>
          </p:cNvPr>
          <p:cNvSpPr/>
          <p:nvPr/>
        </p:nvSpPr>
        <p:spPr>
          <a:xfrm>
            <a:off x="2156637" y="5255261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176548EA-C287-43B7-99D7-10A20C6F8C03}"/>
              </a:ext>
            </a:extLst>
          </p:cNvPr>
          <p:cNvSpPr txBox="1"/>
          <p:nvPr/>
        </p:nvSpPr>
        <p:spPr>
          <a:xfrm>
            <a:off x="2104805" y="4988395"/>
            <a:ext cx="194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GRAU DE INSTRUÇÃO: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1BE6787D-8B3B-450B-938D-3324A582B297}"/>
              </a:ext>
            </a:extLst>
          </p:cNvPr>
          <p:cNvSpPr txBox="1"/>
          <p:nvPr/>
        </p:nvSpPr>
        <p:spPr>
          <a:xfrm>
            <a:off x="2208026" y="5282284"/>
            <a:ext cx="194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 COMPLETO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xmlns="" id="{F8942D3B-A05C-401D-8C13-DFC4C4D5E132}"/>
              </a:ext>
            </a:extLst>
          </p:cNvPr>
          <p:cNvSpPr/>
          <p:nvPr/>
        </p:nvSpPr>
        <p:spPr>
          <a:xfrm>
            <a:off x="7396715" y="595420"/>
            <a:ext cx="1392866" cy="78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EC224757-0D9D-4197-A0C5-C36ACF0A07C9}"/>
              </a:ext>
            </a:extLst>
          </p:cNvPr>
          <p:cNvSpPr txBox="1"/>
          <p:nvPr/>
        </p:nvSpPr>
        <p:spPr>
          <a:xfrm>
            <a:off x="7515448" y="793248"/>
            <a:ext cx="1146546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NOVO 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9D75C941-1E8C-4BC2-8E9A-2784C7BB700F}"/>
              </a:ext>
            </a:extLst>
          </p:cNvPr>
          <p:cNvSpPr/>
          <p:nvPr/>
        </p:nvSpPr>
        <p:spPr>
          <a:xfrm>
            <a:off x="7262036" y="5253851"/>
            <a:ext cx="811619" cy="352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436EDAB-0DDB-4484-93DE-824226915E4E}"/>
              </a:ext>
            </a:extLst>
          </p:cNvPr>
          <p:cNvSpPr txBox="1"/>
          <p:nvPr/>
        </p:nvSpPr>
        <p:spPr>
          <a:xfrm>
            <a:off x="7312095" y="5311898"/>
            <a:ext cx="741620" cy="24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xmlns="" id="{69A1D355-EE68-4076-97B0-4A6EA946487F}"/>
              </a:ext>
            </a:extLst>
          </p:cNvPr>
          <p:cNvSpPr/>
          <p:nvPr/>
        </p:nvSpPr>
        <p:spPr>
          <a:xfrm>
            <a:off x="3921639" y="1406821"/>
            <a:ext cx="2888514" cy="196037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viso com preenchimento sólido">
            <a:extLst>
              <a:ext uri="{FF2B5EF4-FFF2-40B4-BE49-F238E27FC236}">
                <a16:creationId xmlns:a16="http://schemas.microsoft.com/office/drawing/2014/main" xmlns="" id="{7B3211C1-2F26-4699-8D89-D618B4C7AF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08696" y="1717024"/>
            <a:ext cx="914400" cy="838770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3F6C3D1F-08E2-4DC4-9A3B-465C4127D821}"/>
              </a:ext>
            </a:extLst>
          </p:cNvPr>
          <p:cNvSpPr txBox="1"/>
          <p:nvPr/>
        </p:nvSpPr>
        <p:spPr>
          <a:xfrm>
            <a:off x="4303531" y="2626020"/>
            <a:ext cx="2149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POR GENTILEZA, FORNEÇA TODOS OS DADOS PARA COMPELATAR O CADASTRO</a:t>
            </a:r>
          </a:p>
        </p:txBody>
      </p:sp>
    </p:spTree>
    <p:extLst>
      <p:ext uri="{BB962C8B-B14F-4D97-AF65-F5344CB8AC3E}">
        <p14:creationId xmlns:p14="http://schemas.microsoft.com/office/powerpoint/2010/main" val="37485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240DF47-3FB7-4A09-ADE5-C9FC6975A750}"/>
              </a:ext>
            </a:extLst>
          </p:cNvPr>
          <p:cNvSpPr/>
          <p:nvPr/>
        </p:nvSpPr>
        <p:spPr>
          <a:xfrm>
            <a:off x="1155404" y="483781"/>
            <a:ext cx="7829108" cy="5305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C667DA88-0F24-41EA-BC31-C0D40EC3C081}"/>
              </a:ext>
            </a:extLst>
          </p:cNvPr>
          <p:cNvSpPr/>
          <p:nvPr/>
        </p:nvSpPr>
        <p:spPr>
          <a:xfrm>
            <a:off x="1155404" y="483781"/>
            <a:ext cx="7829108" cy="9728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Usuário com preenchimento sólido">
            <a:extLst>
              <a:ext uri="{FF2B5EF4-FFF2-40B4-BE49-F238E27FC236}">
                <a16:creationId xmlns:a16="http://schemas.microsoft.com/office/drawing/2014/main" xmlns="" id="{BDD19B4B-813E-47F1-93A7-CFDC78F1E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92866" y="542260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F45E7F4-C41A-4029-8222-055143CCB455}"/>
              </a:ext>
            </a:extLst>
          </p:cNvPr>
          <p:cNvSpPr txBox="1"/>
          <p:nvPr/>
        </p:nvSpPr>
        <p:spPr>
          <a:xfrm>
            <a:off x="2307266" y="683291"/>
            <a:ext cx="41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GESTÃO DE PESSOAS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95DF5ED2-0A2B-40CA-AF2D-80D7382E53F2}"/>
              </a:ext>
            </a:extLst>
          </p:cNvPr>
          <p:cNvSpPr txBox="1"/>
          <p:nvPr/>
        </p:nvSpPr>
        <p:spPr>
          <a:xfrm>
            <a:off x="2307266" y="1052623"/>
            <a:ext cx="416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PESSOA FÍSICA</a:t>
            </a:r>
          </a:p>
        </p:txBody>
      </p:sp>
      <p:pic>
        <p:nvPicPr>
          <p:cNvPr id="13" name="Gráfico 12" descr="Lista de Verificação com preenchimento sólido">
            <a:extLst>
              <a:ext uri="{FF2B5EF4-FFF2-40B4-BE49-F238E27FC236}">
                <a16:creationId xmlns:a16="http://schemas.microsoft.com/office/drawing/2014/main" xmlns="" id="{C01768F9-A57D-496A-8FD5-D4424BBCD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92866" y="1637412"/>
            <a:ext cx="714154" cy="808075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7418661F-F484-4F7A-B1DB-921F6C87FDE0}"/>
              </a:ext>
            </a:extLst>
          </p:cNvPr>
          <p:cNvSpPr/>
          <p:nvPr/>
        </p:nvSpPr>
        <p:spPr>
          <a:xfrm>
            <a:off x="2208028" y="1940441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B86258F3-3FA1-4A5D-A0F0-3C4352075E19}"/>
              </a:ext>
            </a:extLst>
          </p:cNvPr>
          <p:cNvSpPr txBox="1"/>
          <p:nvPr/>
        </p:nvSpPr>
        <p:spPr>
          <a:xfrm>
            <a:off x="2107020" y="167086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xmlns="" id="{878CAA79-6C28-4012-A9BD-2D3338A4DFAE}"/>
              </a:ext>
            </a:extLst>
          </p:cNvPr>
          <p:cNvSpPr/>
          <p:nvPr/>
        </p:nvSpPr>
        <p:spPr>
          <a:xfrm>
            <a:off x="5433237" y="1940440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1B2251C-689E-4507-BA8F-C83481489625}"/>
              </a:ext>
            </a:extLst>
          </p:cNvPr>
          <p:cNvSpPr txBox="1"/>
          <p:nvPr/>
        </p:nvSpPr>
        <p:spPr>
          <a:xfrm>
            <a:off x="5333999" y="1650148"/>
            <a:ext cx="1286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SOBRENOME: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xmlns="" id="{8A40151A-4040-4FB3-BDB9-6D3C9CFD896D}"/>
              </a:ext>
            </a:extLst>
          </p:cNvPr>
          <p:cNvSpPr/>
          <p:nvPr/>
        </p:nvSpPr>
        <p:spPr>
          <a:xfrm>
            <a:off x="2208027" y="2775097"/>
            <a:ext cx="1268821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7DCE10B9-EB0C-4F79-8DDF-30A0330839EA}"/>
              </a:ext>
            </a:extLst>
          </p:cNvPr>
          <p:cNvSpPr txBox="1"/>
          <p:nvPr/>
        </p:nvSpPr>
        <p:spPr>
          <a:xfrm>
            <a:off x="2107020" y="2519363"/>
            <a:ext cx="194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DATA DE NASCIMENTO: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1BA90D2-92E4-4F4C-9DF8-E853EAC005E6}"/>
              </a:ext>
            </a:extLst>
          </p:cNvPr>
          <p:cNvSpPr txBox="1"/>
          <p:nvPr/>
        </p:nvSpPr>
        <p:spPr>
          <a:xfrm>
            <a:off x="2307266" y="2809653"/>
            <a:ext cx="1169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00/00/0000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FF76715C-9D21-494E-A6DC-2A400FB38D8F}"/>
              </a:ext>
            </a:extLst>
          </p:cNvPr>
          <p:cNvSpPr txBox="1"/>
          <p:nvPr/>
        </p:nvSpPr>
        <p:spPr>
          <a:xfrm>
            <a:off x="2250561" y="1987736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AD5D3045-186B-40CA-9029-56491876CD0B}"/>
              </a:ext>
            </a:extLst>
          </p:cNvPr>
          <p:cNvSpPr txBox="1"/>
          <p:nvPr/>
        </p:nvSpPr>
        <p:spPr>
          <a:xfrm>
            <a:off x="5450075" y="1977379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28270130-501B-4A1B-8985-941E7355258C}"/>
              </a:ext>
            </a:extLst>
          </p:cNvPr>
          <p:cNvSpPr/>
          <p:nvPr/>
        </p:nvSpPr>
        <p:spPr>
          <a:xfrm>
            <a:off x="5433237" y="2809653"/>
            <a:ext cx="662763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EF8DFD18-523A-4667-B487-33A5448CC38F}"/>
              </a:ext>
            </a:extLst>
          </p:cNvPr>
          <p:cNvSpPr txBox="1"/>
          <p:nvPr/>
        </p:nvSpPr>
        <p:spPr>
          <a:xfrm>
            <a:off x="5331342" y="2519363"/>
            <a:ext cx="70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SEXO: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1CAEB3CF-037E-49CA-A4CB-B659513E92EB}"/>
              </a:ext>
            </a:extLst>
          </p:cNvPr>
          <p:cNvSpPr txBox="1"/>
          <p:nvPr/>
        </p:nvSpPr>
        <p:spPr>
          <a:xfrm>
            <a:off x="5475768" y="2848973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M/F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2566DA1F-3164-439A-8992-2E034EF5DE42}"/>
              </a:ext>
            </a:extLst>
          </p:cNvPr>
          <p:cNvSpPr/>
          <p:nvPr/>
        </p:nvSpPr>
        <p:spPr>
          <a:xfrm>
            <a:off x="6453077" y="2820285"/>
            <a:ext cx="162057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4AB42F9B-F3B5-408F-BDC6-74992E8B8450}"/>
              </a:ext>
            </a:extLst>
          </p:cNvPr>
          <p:cNvSpPr txBox="1"/>
          <p:nvPr/>
        </p:nvSpPr>
        <p:spPr>
          <a:xfrm>
            <a:off x="6400799" y="2509005"/>
            <a:ext cx="159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NACIONALIDADE: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B4EDBEEC-26AB-4C13-AC58-1E7076C766C7}"/>
              </a:ext>
            </a:extLst>
          </p:cNvPr>
          <p:cNvSpPr txBox="1"/>
          <p:nvPr/>
        </p:nvSpPr>
        <p:spPr>
          <a:xfrm>
            <a:off x="6453077" y="2840993"/>
            <a:ext cx="125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BRASILEIRA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xmlns="" id="{6D12425B-7E21-4E14-8F7D-2262B5E16F13}"/>
              </a:ext>
            </a:extLst>
          </p:cNvPr>
          <p:cNvSpPr/>
          <p:nvPr/>
        </p:nvSpPr>
        <p:spPr>
          <a:xfrm>
            <a:off x="2208028" y="3585830"/>
            <a:ext cx="1119964" cy="3508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7E8C9468-A7CB-4D98-A059-240D088AFB17}"/>
              </a:ext>
            </a:extLst>
          </p:cNvPr>
          <p:cNvSpPr txBox="1"/>
          <p:nvPr/>
        </p:nvSpPr>
        <p:spPr>
          <a:xfrm>
            <a:off x="2112337" y="3341505"/>
            <a:ext cx="70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RG: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xmlns="" id="{44779FC9-443D-4E68-8B97-55A1AF35C410}"/>
              </a:ext>
            </a:extLst>
          </p:cNvPr>
          <p:cNvSpPr/>
          <p:nvPr/>
        </p:nvSpPr>
        <p:spPr>
          <a:xfrm>
            <a:off x="3509623" y="3616290"/>
            <a:ext cx="1314898" cy="350875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C17527F9-7EE2-4002-968B-4EC5434AEC89}"/>
              </a:ext>
            </a:extLst>
          </p:cNvPr>
          <p:cNvSpPr txBox="1"/>
          <p:nvPr/>
        </p:nvSpPr>
        <p:spPr>
          <a:xfrm>
            <a:off x="3423689" y="3341505"/>
            <a:ext cx="55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CPF: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xmlns="" id="{862C6829-2EF9-4A70-AF73-50BB92FE9F0F}"/>
              </a:ext>
            </a:extLst>
          </p:cNvPr>
          <p:cNvSpPr/>
          <p:nvPr/>
        </p:nvSpPr>
        <p:spPr>
          <a:xfrm>
            <a:off x="5438550" y="3621051"/>
            <a:ext cx="2635105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59708776-7B13-4DC2-B8C2-AE7D8B8FC064}"/>
              </a:ext>
            </a:extLst>
          </p:cNvPr>
          <p:cNvSpPr txBox="1"/>
          <p:nvPr/>
        </p:nvSpPr>
        <p:spPr>
          <a:xfrm>
            <a:off x="5327797" y="3333420"/>
            <a:ext cx="1286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D487F86A-DD20-40DA-A02A-3FD82DAE96C0}"/>
              </a:ext>
            </a:extLst>
          </p:cNvPr>
          <p:cNvSpPr txBox="1"/>
          <p:nvPr/>
        </p:nvSpPr>
        <p:spPr>
          <a:xfrm>
            <a:off x="5453616" y="3650566"/>
            <a:ext cx="263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Michael.scott@dundermifflin.com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E871BC24-60A7-403C-96E8-4FD1C40205DA}"/>
              </a:ext>
            </a:extLst>
          </p:cNvPr>
          <p:cNvSpPr txBox="1"/>
          <p:nvPr/>
        </p:nvSpPr>
        <p:spPr>
          <a:xfrm>
            <a:off x="2107020" y="4163647"/>
            <a:ext cx="15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RESPONSÁVEL: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xmlns="" id="{9A691C1C-A404-4300-AAE6-726BADCC2C11}"/>
              </a:ext>
            </a:extLst>
          </p:cNvPr>
          <p:cNvSpPr/>
          <p:nvPr/>
        </p:nvSpPr>
        <p:spPr>
          <a:xfrm>
            <a:off x="2156638" y="4453937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xmlns="" id="{357BC350-58F7-4EB7-82DD-58F7368B01C5}"/>
              </a:ext>
            </a:extLst>
          </p:cNvPr>
          <p:cNvSpPr/>
          <p:nvPr/>
        </p:nvSpPr>
        <p:spPr>
          <a:xfrm>
            <a:off x="5433236" y="4460807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D366E994-4FE3-4DC8-A8D1-8C434C28EEDE}"/>
              </a:ext>
            </a:extLst>
          </p:cNvPr>
          <p:cNvSpPr txBox="1"/>
          <p:nvPr/>
        </p:nvSpPr>
        <p:spPr>
          <a:xfrm>
            <a:off x="5338429" y="4208222"/>
            <a:ext cx="15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ENDEREÇO: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5896855C-46A1-4D2E-807E-5884ECBE748D}"/>
              </a:ext>
            </a:extLst>
          </p:cNvPr>
          <p:cNvSpPr txBox="1"/>
          <p:nvPr/>
        </p:nvSpPr>
        <p:spPr>
          <a:xfrm>
            <a:off x="2232840" y="4490874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D14769F0-3B4B-4F62-8A09-BF8683DAE174}"/>
              </a:ext>
            </a:extLst>
          </p:cNvPr>
          <p:cNvSpPr txBox="1"/>
          <p:nvPr/>
        </p:nvSpPr>
        <p:spPr>
          <a:xfrm>
            <a:off x="5433239" y="4497744"/>
            <a:ext cx="265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STREET 1588,SCRANTON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xmlns="" id="{3E17E816-535F-43C5-8E53-806F1B596A79}"/>
              </a:ext>
            </a:extLst>
          </p:cNvPr>
          <p:cNvSpPr/>
          <p:nvPr/>
        </p:nvSpPr>
        <p:spPr>
          <a:xfrm>
            <a:off x="2156637" y="5255261"/>
            <a:ext cx="2640419" cy="35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176548EA-C287-43B7-99D7-10A20C6F8C03}"/>
              </a:ext>
            </a:extLst>
          </p:cNvPr>
          <p:cNvSpPr txBox="1"/>
          <p:nvPr/>
        </p:nvSpPr>
        <p:spPr>
          <a:xfrm>
            <a:off x="2104805" y="4988395"/>
            <a:ext cx="194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GRAU DE INSTRUÇÃO: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1BE6787D-8B3B-450B-938D-3324A582B297}"/>
              </a:ext>
            </a:extLst>
          </p:cNvPr>
          <p:cNvSpPr txBox="1"/>
          <p:nvPr/>
        </p:nvSpPr>
        <p:spPr>
          <a:xfrm>
            <a:off x="2208026" y="5282284"/>
            <a:ext cx="194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 COMPLETO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xmlns="" id="{F8942D3B-A05C-401D-8C13-DFC4C4D5E132}"/>
              </a:ext>
            </a:extLst>
          </p:cNvPr>
          <p:cNvSpPr/>
          <p:nvPr/>
        </p:nvSpPr>
        <p:spPr>
          <a:xfrm>
            <a:off x="7396715" y="595420"/>
            <a:ext cx="1392866" cy="78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EC224757-0D9D-4197-A0C5-C36ACF0A07C9}"/>
              </a:ext>
            </a:extLst>
          </p:cNvPr>
          <p:cNvSpPr txBox="1"/>
          <p:nvPr/>
        </p:nvSpPr>
        <p:spPr>
          <a:xfrm>
            <a:off x="7515448" y="793248"/>
            <a:ext cx="1146546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NOVO 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9D75C941-1E8C-4BC2-8E9A-2784C7BB700F}"/>
              </a:ext>
            </a:extLst>
          </p:cNvPr>
          <p:cNvSpPr/>
          <p:nvPr/>
        </p:nvSpPr>
        <p:spPr>
          <a:xfrm>
            <a:off x="7262036" y="5253851"/>
            <a:ext cx="811619" cy="352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436EDAB-0DDB-4484-93DE-824226915E4E}"/>
              </a:ext>
            </a:extLst>
          </p:cNvPr>
          <p:cNvSpPr txBox="1"/>
          <p:nvPr/>
        </p:nvSpPr>
        <p:spPr>
          <a:xfrm>
            <a:off x="7312095" y="5311898"/>
            <a:ext cx="741620" cy="24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xmlns="" id="{69A1D355-EE68-4076-97B0-4A6EA946487F}"/>
              </a:ext>
            </a:extLst>
          </p:cNvPr>
          <p:cNvSpPr/>
          <p:nvPr/>
        </p:nvSpPr>
        <p:spPr>
          <a:xfrm>
            <a:off x="3921639" y="1406821"/>
            <a:ext cx="2888514" cy="196037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viso com preenchimento sólido">
            <a:extLst>
              <a:ext uri="{FF2B5EF4-FFF2-40B4-BE49-F238E27FC236}">
                <a16:creationId xmlns:a16="http://schemas.microsoft.com/office/drawing/2014/main" xmlns="" id="{7B3211C1-2F26-4699-8D89-D618B4C7AF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08696" y="1717024"/>
            <a:ext cx="914400" cy="838770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3F6C3D1F-08E2-4DC4-9A3B-465C4127D821}"/>
              </a:ext>
            </a:extLst>
          </p:cNvPr>
          <p:cNvSpPr txBox="1"/>
          <p:nvPr/>
        </p:nvSpPr>
        <p:spPr>
          <a:xfrm>
            <a:off x="4303531" y="2626020"/>
            <a:ext cx="2149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OS DADOS FORNECIDOS SÃO INVÁLIDOS!!!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ABF5C9E0-17CE-4E8F-A00D-90835006501A}"/>
              </a:ext>
            </a:extLst>
          </p:cNvPr>
          <p:cNvSpPr txBox="1"/>
          <p:nvPr/>
        </p:nvSpPr>
        <p:spPr>
          <a:xfrm>
            <a:off x="2232840" y="3622767"/>
            <a:ext cx="1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A1A2A3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709BAE64-C741-405D-9F71-4DA82BF4752B}"/>
              </a:ext>
            </a:extLst>
          </p:cNvPr>
          <p:cNvSpPr txBox="1"/>
          <p:nvPr/>
        </p:nvSpPr>
        <p:spPr>
          <a:xfrm>
            <a:off x="3539756" y="3656357"/>
            <a:ext cx="1257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000.000.000-30</a:t>
            </a:r>
          </a:p>
        </p:txBody>
      </p:sp>
    </p:spTree>
    <p:extLst>
      <p:ext uri="{BB962C8B-B14F-4D97-AF65-F5344CB8AC3E}">
        <p14:creationId xmlns:p14="http://schemas.microsoft.com/office/powerpoint/2010/main" val="2682933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145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Alfred.</dc:creator>
  <cp:lastModifiedBy>Conta da Microsoft</cp:lastModifiedBy>
  <cp:revision>15</cp:revision>
  <dcterms:created xsi:type="dcterms:W3CDTF">2024-03-10T23:52:38Z</dcterms:created>
  <dcterms:modified xsi:type="dcterms:W3CDTF">2024-03-11T05:10:21Z</dcterms:modified>
</cp:coreProperties>
</file>