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9"/>
    <p:restoredTop sz="86395"/>
  </p:normalViewPr>
  <p:slideViewPr>
    <p:cSldViewPr snapToGrid="0" snapToObjects="1">
      <p:cViewPr>
        <p:scale>
          <a:sx n="86" d="100"/>
          <a:sy n="86" d="100"/>
        </p:scale>
        <p:origin x="816" y="704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EB34-5FBC-B84E-9739-C4661E0B5E7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1443-2FC8-854A-A0DD-4087B7D1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1443-2FC8-854A-A0DD-4087B7D183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1443-2FC8-854A-A0DD-4087B7D183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1443-2FC8-854A-A0DD-4087B7D183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702B-4619-2844-8949-62970DCDC88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5CB9-4719-D444-85C3-FBDED19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DF99-1F12-944C-AAFC-8C80F7355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TBI in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312D-F826-284F-B997-34ECDF56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Traumatic Brain Injury</a:t>
            </a:r>
          </a:p>
        </p:txBody>
      </p:sp>
    </p:spTree>
    <p:extLst>
      <p:ext uri="{BB962C8B-B14F-4D97-AF65-F5344CB8AC3E}">
        <p14:creationId xmlns:p14="http://schemas.microsoft.com/office/powerpoint/2010/main" val="9756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8FF3-D369-8E4A-9D64-9A3FD07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872E-5B06-F240-ACFD-C90E0125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TBI in children is a 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term 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Caregivers have new challenges 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child returns home.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provided with 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inconsistent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information, education, and resources.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and clinical work show that 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 related to caregivers and family environment influence a child’s recovery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brain injury. </a:t>
            </a:r>
          </a:p>
        </p:txBody>
      </p:sp>
    </p:spTree>
    <p:extLst>
      <p:ext uri="{BB962C8B-B14F-4D97-AF65-F5344CB8AC3E}">
        <p14:creationId xmlns:p14="http://schemas.microsoft.com/office/powerpoint/2010/main" val="138031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16B1-07F7-8349-80E7-5A7ED045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68A12-5D68-C145-AB09-B2F41193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information? Too little?</a:t>
            </a:r>
          </a:p>
          <a:p>
            <a:r>
              <a:rPr lang="en-US" dirty="0"/>
              <a:t>Too hard to organize and find relevant information?</a:t>
            </a:r>
          </a:p>
          <a:p>
            <a:r>
              <a:rPr lang="en-US" dirty="0"/>
              <a:t>Too hard to remember key dates in the future?</a:t>
            </a:r>
          </a:p>
          <a:p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35332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E8D5-5585-DC46-9DEF-34D483AC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4807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2E4-A24F-CF48-8B17-3C282AE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EDBA-84B3-4F45-80A2-7227290E4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7A49A-C3CE-1345-8289-3FFC6990E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Online resource with lots of information</a:t>
            </a:r>
          </a:p>
          <a:p>
            <a:r>
              <a:rPr lang="en-US" dirty="0"/>
              <a:t>Accessible from any device, anywhere in the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D0E3-AD79-334B-BCF1-503990CC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A563-9C1C-D948-8B52-C49681DBAF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Information is not personalized </a:t>
            </a:r>
          </a:p>
          <a:p>
            <a:r>
              <a:rPr lang="en-US" dirty="0"/>
              <a:t>It’s on</a:t>
            </a:r>
            <a:r>
              <a:rPr lang="en-US" b="1" dirty="0"/>
              <a:t> you</a:t>
            </a:r>
            <a:r>
              <a:rPr lang="en-US" dirty="0"/>
              <a:t> to figure out what is relevant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2E4-A24F-CF48-8B17-3C282AE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Emails and Texts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EDBA-84B3-4F45-80A2-7227290E4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7A49A-C3CE-1345-8289-3FFC6990E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Specific to child’s case</a:t>
            </a:r>
          </a:p>
          <a:p>
            <a:r>
              <a:rPr lang="en-US" dirty="0"/>
              <a:t>Automated; requires no effort to go look things up</a:t>
            </a:r>
          </a:p>
          <a:p>
            <a:r>
              <a:rPr lang="en-US" dirty="0"/>
              <a:t>Can remind about important dates (6 months, 2 year)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D0E3-AD79-334B-BCF1-503990CC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A563-9C1C-D948-8B52-C49681DBAF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useful when they arrive</a:t>
            </a:r>
          </a:p>
          <a:p>
            <a:r>
              <a:rPr lang="en-US" dirty="0"/>
              <a:t>Can be hard to use in an emergency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2E4-A24F-CF48-8B17-3C282AE762B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Mobile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EDBA-84B3-4F45-80A2-7227290E4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7A49A-C3CE-1345-8289-3FFC6990E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Specific to child’s case</a:t>
            </a:r>
          </a:p>
          <a:p>
            <a:r>
              <a:rPr lang="en-US" dirty="0"/>
              <a:t>Easy to access, quick to find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D0E3-AD79-334B-BCF1-503990CC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A563-9C1C-D948-8B52-C49681DBAF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can be deleted and forgotten about</a:t>
            </a:r>
          </a:p>
          <a:p>
            <a:r>
              <a:rPr lang="en-US" dirty="0"/>
              <a:t>Could have a larger barrier to being useful; new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204</Words>
  <Application>Microsoft Macintosh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TBI in Children</vt:lpstr>
      <vt:lpstr>Problem</vt:lpstr>
      <vt:lpstr>Problem Components</vt:lpstr>
      <vt:lpstr>Possible Solutions</vt:lpstr>
      <vt:lpstr>Website</vt:lpstr>
      <vt:lpstr>Automated Emails and Texts</vt:lpstr>
      <vt:lpstr>Mobile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TBI</dc:title>
  <dc:creator>Stevens, Sam</dc:creator>
  <cp:lastModifiedBy>Stevens, Sam</cp:lastModifiedBy>
  <cp:revision>12</cp:revision>
  <dcterms:created xsi:type="dcterms:W3CDTF">2019-09-27T15:09:31Z</dcterms:created>
  <dcterms:modified xsi:type="dcterms:W3CDTF">2019-10-07T23:39:46Z</dcterms:modified>
</cp:coreProperties>
</file>