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D620-6C53-4050-9F9E-56F3BBA3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D754C-014D-49BD-924F-B27CD86D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2332-2F94-47EB-AA12-62EF4254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F44CE-AEE4-4DB2-BE90-61625B51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B88B-5C7C-43AE-AFC0-30E7197E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5477-DB53-4A3E-9F06-78E81629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7EDEC-C7A4-4B60-9DB6-E0911031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5A0B-3D7C-47E2-B2EE-1EB7CBB9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71CBF-A0C9-4706-AB52-7331B2A4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81F7-5165-494E-9390-AF436A90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0960D-7F60-45E9-85A5-2122FBC38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4C79-8FB8-4535-89B4-03284D453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4856-FC05-486B-9909-08A48EDA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80BD-A160-42C2-8FA4-BD5AFC19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F0B5-68C1-4552-892C-85D0C20C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46A-99FC-4BC3-A13E-68539E06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1D89-B1F5-4BAA-8FCB-37A87034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FF1F-5B88-4D44-8F5A-4920A6C5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E527-0F4A-48C4-A222-857B8E6E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9096-E36D-47F6-8066-D3CC4414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67C5-846D-4BE1-8BE1-36D75C74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0879-33D9-4C6F-A225-DC7392B5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0E11-452D-462F-8EB9-CA61DBEE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C3DD-F51B-464A-9AA7-215B5A2D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4DE8-2A2C-43CF-8FEC-7FC874BD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B685-26F0-4920-8E8C-138E9104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76F9-D5DB-465C-A7E3-62048260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7D9-EB59-4370-A117-763B9E7B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23F9-4050-446C-BC41-458BFCEC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5617-0372-4F26-8B7B-676F3266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72702-78E5-4BDF-94AA-EC7DA711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5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57BB-3024-440E-A3E8-580AA7E4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71D75-193B-4648-8A74-5E25C1F3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929F-A0B8-4F12-B62F-D6104AA4F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44024-65A1-4F40-8345-A32EF8EF3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42E4-4F6D-4236-B747-430A1F36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DB5E7-D14F-4693-9DA9-316A5CAB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01A99-8ADC-4FBD-939D-AE33B936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6B101-F4EA-4CA0-98A2-F5BED5D1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3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5A42-4860-44D8-93E0-F06E4446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AADC4-A254-44BF-9277-4EB40A80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D0EB0-8859-4404-ADB8-232917C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689FC-337B-4DA2-87BA-8DABFA24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590EE-001E-4621-A4E2-FEEFA202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B4439-45F0-4672-85AB-C0EF932A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B0A8F-538D-414B-8AB8-5907FB6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5FA-BA50-48D8-BC93-79116E15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945B-C8A4-44CD-9954-0D784C16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12D9F-57F2-4F06-834C-221D18143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84C9D-5291-4B4D-A3C0-624C2474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76A5-0B9B-4B63-9099-8F01C2E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4938A-1607-4E96-915E-1BE77501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1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7DE9-0D85-4DFE-B299-7522EC22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1B986-A8ED-4F84-9A01-3BE401082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8735A-68B9-4370-919F-759FDCF9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8D2B2-FB0B-482C-A2EA-50BB83B0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98CD5-89FA-4BA5-862E-62525CFB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B917-24FB-41DA-9952-657ECD68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28AEC-B075-46B3-9EB9-7B9B096C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8B79-ADD9-43FB-8267-15456A05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D945-AC02-4A26-9070-06393601B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E1D4-61CE-4B68-8764-F5E363ECEA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E771-B67A-4DE7-96CB-5CE541148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351C-7FE0-4C51-B229-EF65DBB5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799A-DC9F-4857-B2C5-D80ED3C37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5B5D-8C66-40A0-B18C-C6D81F736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REST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C2E19-166D-4D96-A628-2DFE78331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8C3C-9301-4D81-8F5C-D4AADA33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9992-0628-4A1B-859E-1EE8723C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500 – INTERNAL SERVER ERROR (Your worst debugging nightmare)</a:t>
            </a:r>
          </a:p>
          <a:p>
            <a:r>
              <a:rPr lang="en-US" dirty="0"/>
              <a:t>502 – BAD GATEWAY (Server got an invalid response)</a:t>
            </a:r>
          </a:p>
          <a:p>
            <a:r>
              <a:rPr lang="en-US" dirty="0"/>
              <a:t>503 – SERVICE UNAVAILABLE (Server unable to handle request. Either down or overloaded)</a:t>
            </a:r>
          </a:p>
          <a:p>
            <a:r>
              <a:rPr lang="en-US" dirty="0"/>
              <a:t>504 – GATEWAY TIMEOUT (Server cannot get response in time)</a:t>
            </a:r>
          </a:p>
        </p:txBody>
      </p:sp>
    </p:spTree>
    <p:extLst>
      <p:ext uri="{BB962C8B-B14F-4D97-AF65-F5344CB8AC3E}">
        <p14:creationId xmlns:p14="http://schemas.microsoft.com/office/powerpoint/2010/main" val="266054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2EC6-859E-4E9E-B82A-BC1CBF52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F8D8-01CB-47CE-AC9D-C39DC0CF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B2CB-F79E-41F0-86AD-5EB63C74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stands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A9E9-5FA7-4C13-A361-5875E323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RE</a:t>
            </a:r>
            <a:r>
              <a:rPr lang="en-US" dirty="0" err="1"/>
              <a:t>presentational</a:t>
            </a:r>
            <a:endParaRPr lang="en-US" dirty="0"/>
          </a:p>
          <a:p>
            <a:r>
              <a:rPr lang="en-US" altLang="zh-CN" b="1" dirty="0"/>
              <a:t>S</a:t>
            </a:r>
            <a:r>
              <a:rPr lang="en-US" altLang="zh-CN" dirty="0"/>
              <a:t>tate</a:t>
            </a:r>
          </a:p>
          <a:p>
            <a:r>
              <a:rPr lang="en-US" b="1" dirty="0"/>
              <a:t>T</a:t>
            </a:r>
            <a:r>
              <a:rPr lang="en-US" dirty="0"/>
              <a:t>ransfer</a:t>
            </a:r>
          </a:p>
        </p:txBody>
      </p:sp>
    </p:spTree>
    <p:extLst>
      <p:ext uri="{BB962C8B-B14F-4D97-AF65-F5344CB8AC3E}">
        <p14:creationId xmlns:p14="http://schemas.microsoft.com/office/powerpoint/2010/main" val="64956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E5A4-3E41-42B2-AF01-A651C3C7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5786-48C4-4102-95BD-DE294469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web-standards and HTTP protocol</a:t>
            </a:r>
          </a:p>
          <a:p>
            <a:r>
              <a:rPr lang="en-US" dirty="0"/>
              <a:t>Everything is a resource (typically identified by URIs/URLs and accessed by HTTP standard methods)</a:t>
            </a:r>
          </a:p>
          <a:p>
            <a:r>
              <a:rPr lang="en-US" dirty="0"/>
              <a:t>REST server provides access to resources while REST client accesses and modifies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6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AC6F-359B-481A-8F7E-AD975768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F36A46-6244-499C-BDD4-761C2AD9E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80174"/>
              </p:ext>
            </p:extLst>
          </p:nvPr>
        </p:nvGraphicFramePr>
        <p:xfrm>
          <a:off x="838200" y="1825625"/>
          <a:ext cx="10515600" cy="32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677714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47571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84727788"/>
                    </a:ext>
                  </a:extLst>
                </a:gridCol>
              </a:tblGrid>
              <a:tr h="650600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44300"/>
                  </a:ext>
                </a:extLst>
              </a:tr>
              <a:tr h="65060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to an existing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26520"/>
                  </a:ext>
                </a:extLst>
              </a:tr>
              <a:tr h="65060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Fetches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468695"/>
                  </a:ext>
                </a:extLst>
              </a:tr>
              <a:tr h="65060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Overrides existing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46998"/>
                  </a:ext>
                </a:extLst>
              </a:tr>
              <a:tr h="65060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6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7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00B4-4BF2-40FB-950B-1045924D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5801-D7E8-44BE-9322-77FDC1BF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  <a:p>
            <a:pPr lvl="1"/>
            <a:r>
              <a:rPr lang="en-US" dirty="0"/>
              <a:t>Similar to GET but it only returns respond header and not the body</a:t>
            </a:r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Similar to PUT but it only allows partial modification to a resource rather than a complete override. </a:t>
            </a:r>
          </a:p>
        </p:txBody>
      </p:sp>
    </p:spTree>
    <p:extLst>
      <p:ext uri="{BB962C8B-B14F-4D97-AF65-F5344CB8AC3E}">
        <p14:creationId xmlns:p14="http://schemas.microsoft.com/office/powerpoint/2010/main" val="117504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58C6-C36C-47E8-997D-C589302C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A852A8-39BE-43CA-BB35-6D22403D5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888774"/>
              </p:ext>
            </p:extLst>
          </p:nvPr>
        </p:nvGraphicFramePr>
        <p:xfrm>
          <a:off x="838200" y="1825624"/>
          <a:ext cx="10515600" cy="399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530729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4729060"/>
                    </a:ext>
                  </a:extLst>
                </a:gridCol>
              </a:tblGrid>
              <a:tr h="665429">
                <a:tc>
                  <a:txBody>
                    <a:bodyPr/>
                    <a:lstStyle/>
                    <a:p>
                      <a:r>
                        <a:rPr lang="en-US" dirty="0"/>
                        <a:t>Code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22621"/>
                  </a:ext>
                </a:extLst>
              </a:tr>
              <a:tr h="665429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Informational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22030"/>
                  </a:ext>
                </a:extLst>
              </a:tr>
              <a:tr h="665429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61938"/>
                  </a:ext>
                </a:extLst>
              </a:tr>
              <a:tr h="665429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51726"/>
                  </a:ext>
                </a:extLst>
              </a:tr>
              <a:tr h="665429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Error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8027"/>
                  </a:ext>
                </a:extLst>
              </a:tr>
              <a:tr h="665429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Error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8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2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0AF7-C6F4-4D3B-B67A-8B69E1A7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AB18-1329-4115-98FF-4A5149AD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1865" cy="4351338"/>
          </a:xfrm>
        </p:spPr>
        <p:txBody>
          <a:bodyPr/>
          <a:lstStyle/>
          <a:p>
            <a:r>
              <a:rPr lang="en-US" dirty="0"/>
              <a:t>200 – OK (Everything is working)</a:t>
            </a:r>
          </a:p>
          <a:p>
            <a:r>
              <a:rPr lang="en-US" dirty="0"/>
              <a:t>201 – CREATED (New resource has been created)</a:t>
            </a:r>
          </a:p>
          <a:p>
            <a:r>
              <a:rPr lang="en-US" dirty="0"/>
              <a:t>202 – ACCEPTED (Your request has been received and is being handled)</a:t>
            </a:r>
          </a:p>
          <a:p>
            <a:r>
              <a:rPr lang="en-US" dirty="0"/>
              <a:t>204 – NO CONTENT (Resource successfully deleted)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8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938E-7825-4496-BDD0-C788E7EF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7A61-8FB4-4F63-9CA1-E323CFCF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301 – MOVED PERMANENTLY (URI of Resource has been changed permanently)</a:t>
            </a:r>
          </a:p>
          <a:p>
            <a:r>
              <a:rPr lang="en-US" dirty="0"/>
              <a:t>302 – FOUND (URI of Resource has been changed </a:t>
            </a:r>
            <a:r>
              <a:rPr lang="en-US" altLang="zh-CN" dirty="0"/>
              <a:t>temporarily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4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F1AA-3F23-4D26-ADA0-B85A4CBB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6F5B-3EB9-4682-A8E1-B8B3132F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01" y="1825625"/>
            <a:ext cx="1126901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400 – BAD REQUEST (Server could not understand request syntax)</a:t>
            </a:r>
          </a:p>
          <a:p>
            <a:r>
              <a:rPr lang="en-US" dirty="0"/>
              <a:t>401 – UNAUT</a:t>
            </a:r>
            <a:r>
              <a:rPr lang="en-US" altLang="zh-CN" dirty="0"/>
              <a:t>HORIZED (Requires user authentication)</a:t>
            </a:r>
          </a:p>
          <a:p>
            <a:r>
              <a:rPr lang="en-US" dirty="0"/>
              <a:t>403 – FORBIDDEN (Server refuses to give access)</a:t>
            </a:r>
          </a:p>
          <a:p>
            <a:r>
              <a:rPr lang="en-US" dirty="0"/>
              <a:t>404 – NOT FOUND (Resource no found)</a:t>
            </a:r>
          </a:p>
          <a:p>
            <a:r>
              <a:rPr lang="en-US" dirty="0"/>
              <a:t>408 – REQUEST TIMEOUT (Usually sent on idle connections)</a:t>
            </a:r>
          </a:p>
          <a:p>
            <a:r>
              <a:rPr lang="en-US" dirty="0"/>
              <a:t>409 – CONFLICT (Request conflicts with server current state)</a:t>
            </a:r>
          </a:p>
          <a:p>
            <a:r>
              <a:rPr lang="en-US" dirty="0"/>
              <a:t>415 – UNSUPPORTED MEDIA TYPE (Media format not supported by server</a:t>
            </a:r>
          </a:p>
          <a:p>
            <a:r>
              <a:rPr lang="en-US" dirty="0"/>
              <a:t>422 – UNPROCESSABLE ENTITY (Unable to process contained instructions despite correct syntax and content type)</a:t>
            </a:r>
          </a:p>
        </p:txBody>
      </p:sp>
    </p:spTree>
    <p:extLst>
      <p:ext uri="{BB962C8B-B14F-4D97-AF65-F5344CB8AC3E}">
        <p14:creationId xmlns:p14="http://schemas.microsoft.com/office/powerpoint/2010/main" val="324264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348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REST API</vt:lpstr>
      <vt:lpstr>What it stands for</vt:lpstr>
      <vt:lpstr>REST Architecture</vt:lpstr>
      <vt:lpstr>HTTP Methods</vt:lpstr>
      <vt:lpstr>Additional HTTP Methods</vt:lpstr>
      <vt:lpstr>HTTP Response Status Code</vt:lpstr>
      <vt:lpstr>2XX</vt:lpstr>
      <vt:lpstr>3XX</vt:lpstr>
      <vt:lpstr>4XX</vt:lpstr>
      <vt:lpstr>5XX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Samuel Tan</dc:creator>
  <cp:lastModifiedBy>Samuel Tan</cp:lastModifiedBy>
  <cp:revision>10</cp:revision>
  <dcterms:created xsi:type="dcterms:W3CDTF">2019-07-22T13:37:53Z</dcterms:created>
  <dcterms:modified xsi:type="dcterms:W3CDTF">2019-07-23T15:58:13Z</dcterms:modified>
</cp:coreProperties>
</file>