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b64ed14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64ed14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b64ed14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64ed14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64ed14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64ed14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b64ed14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64ed14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CS107 Classroom Student Assessment Kit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Samuel Tan, Isaac Wasserman, Joseph Gentile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we do?</a:t>
            </a:r>
            <a:endParaRPr/>
          </a:p>
        </p:txBody>
      </p:sp>
      <p:sp>
        <p:nvSpPr>
          <p:cNvPr id="61" name="Google Shape;61;p14"/>
          <p:cNvSpPr txBox="1"/>
          <p:nvPr>
            <p:ph idx="1" type="body"/>
          </p:nvPr>
        </p:nvSpPr>
        <p:spPr>
          <a:xfrm>
            <a:off x="311700" y="1101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Build an efficient attendance gathering system</a:t>
            </a:r>
            <a:endParaRPr/>
          </a:p>
          <a:p>
            <a:pPr indent="-317500" lvl="1" marL="914400" rtl="0" algn="l">
              <a:spcBef>
                <a:spcPts val="0"/>
              </a:spcBef>
              <a:spcAft>
                <a:spcPts val="0"/>
              </a:spcAft>
              <a:buSzPts val="1400"/>
              <a:buChar char="○"/>
            </a:pPr>
            <a:r>
              <a:rPr lang="en"/>
              <a:t>Use RFID scanning to “check-in” students to the class</a:t>
            </a:r>
            <a:endParaRPr/>
          </a:p>
          <a:p>
            <a:pPr indent="-317500" lvl="1" marL="914400" rtl="0" algn="l">
              <a:spcBef>
                <a:spcPts val="0"/>
              </a:spcBef>
              <a:spcAft>
                <a:spcPts val="0"/>
              </a:spcAft>
              <a:buSzPts val="1400"/>
              <a:buChar char="○"/>
            </a:pPr>
            <a:r>
              <a:rPr lang="en"/>
              <a:t>Upload data to long-term storage</a:t>
            </a:r>
            <a:endParaRPr/>
          </a:p>
          <a:p>
            <a:pPr indent="-317500" lvl="1" marL="914400" rtl="0" algn="l">
              <a:spcBef>
                <a:spcPts val="0"/>
              </a:spcBef>
              <a:spcAft>
                <a:spcPts val="0"/>
              </a:spcAft>
              <a:buSzPts val="1400"/>
              <a:buChar char="○"/>
            </a:pPr>
            <a:r>
              <a:rPr lang="en"/>
              <a:t>Visualize attendance data in a way that allows Professor Kumar to easily track the attendance of individuals and the class as a whole</a:t>
            </a:r>
            <a:endParaRPr/>
          </a:p>
          <a:p>
            <a:pPr indent="-342900" lvl="0" marL="457200" rtl="0" algn="l">
              <a:spcBef>
                <a:spcPts val="0"/>
              </a:spcBef>
              <a:spcAft>
                <a:spcPts val="0"/>
              </a:spcAft>
              <a:buSzPts val="1800"/>
              <a:buChar char="●"/>
            </a:pPr>
            <a:r>
              <a:rPr lang="en"/>
              <a:t>Build a participation tracking system</a:t>
            </a:r>
            <a:endParaRPr/>
          </a:p>
          <a:p>
            <a:pPr indent="-317500" lvl="1" marL="914400" rtl="0" algn="l">
              <a:spcBef>
                <a:spcPts val="0"/>
              </a:spcBef>
              <a:spcAft>
                <a:spcPts val="0"/>
              </a:spcAft>
              <a:buSzPts val="1400"/>
              <a:buChar char="○"/>
            </a:pPr>
            <a:r>
              <a:rPr lang="en"/>
              <a:t>Crawl Piazza for questions and answers from students</a:t>
            </a:r>
            <a:endParaRPr/>
          </a:p>
          <a:p>
            <a:pPr indent="-317500" lvl="1" marL="914400" rtl="0" algn="l">
              <a:spcBef>
                <a:spcPts val="0"/>
              </a:spcBef>
              <a:spcAft>
                <a:spcPts val="0"/>
              </a:spcAft>
              <a:buSzPts val="1400"/>
              <a:buChar char="○"/>
            </a:pPr>
            <a:r>
              <a:rPr lang="en"/>
              <a:t>Assign each post a score based on the content of the text</a:t>
            </a:r>
            <a:endParaRPr/>
          </a:p>
          <a:p>
            <a:pPr indent="-317500" lvl="1" marL="914400" rtl="0" algn="l">
              <a:spcBef>
                <a:spcPts val="0"/>
              </a:spcBef>
              <a:spcAft>
                <a:spcPts val="0"/>
              </a:spcAft>
              <a:buSzPts val="1400"/>
              <a:buChar char="○"/>
            </a:pPr>
            <a:r>
              <a:rPr lang="en"/>
              <a:t>Use students’ combined scores to give them percent based participation average</a:t>
            </a:r>
            <a:endParaRPr/>
          </a:p>
          <a:p>
            <a:pPr indent="-317500" lvl="1" marL="914400" rtl="0" algn="l">
              <a:spcBef>
                <a:spcPts val="0"/>
              </a:spcBef>
              <a:spcAft>
                <a:spcPts val="0"/>
              </a:spcAft>
              <a:buSzPts val="1400"/>
              <a:buChar char="○"/>
            </a:pPr>
            <a:r>
              <a:rPr lang="en"/>
              <a:t>Visualize participation of individuals and class as a whole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we doing this?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Kumar has repeatedly asked for a solution to this age-old problem. Using this practical tool, he and other instructors will be able to easily track attendance and participation without the onerous tasks of printing, passing, and collecting sign in sheets or keeping track of class participation.</a:t>
            </a:r>
            <a:endParaRPr/>
          </a:p>
          <a:p>
            <a:pPr indent="0" lvl="0" marL="0" rtl="0" algn="l">
              <a:spcBef>
                <a:spcPts val="1600"/>
              </a:spcBef>
              <a:spcAft>
                <a:spcPts val="1600"/>
              </a:spcAft>
              <a:buNone/>
            </a:pPr>
            <a:r>
              <a:rPr lang="en"/>
              <a:t>The data collection and organization techniques necessary to complete the project also make good use of the data structures we’ve learned in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9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73" name="Google Shape;73;p16"/>
          <p:cNvSpPr txBox="1"/>
          <p:nvPr>
            <p:ph idx="1" type="body"/>
          </p:nvPr>
        </p:nvSpPr>
        <p:spPr>
          <a:xfrm>
            <a:off x="311700" y="6627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Week 1</a:t>
            </a:r>
            <a:endParaRPr/>
          </a:p>
          <a:p>
            <a:pPr indent="-317500" lvl="1" marL="914400" rtl="0" algn="l">
              <a:spcBef>
                <a:spcPts val="0"/>
              </a:spcBef>
              <a:spcAft>
                <a:spcPts val="0"/>
              </a:spcAft>
              <a:buSzPts val="1400"/>
              <a:buChar char="○"/>
            </a:pPr>
            <a:r>
              <a:rPr lang="en"/>
              <a:t>Source materials for RFID scanning</a:t>
            </a:r>
            <a:endParaRPr/>
          </a:p>
          <a:p>
            <a:pPr indent="-317500" lvl="1" marL="914400" rtl="0" algn="l">
              <a:spcBef>
                <a:spcPts val="0"/>
              </a:spcBef>
              <a:spcAft>
                <a:spcPts val="0"/>
              </a:spcAft>
              <a:buSzPts val="1400"/>
              <a:buChar char="○"/>
            </a:pPr>
            <a:r>
              <a:rPr lang="en"/>
              <a:t>Test </a:t>
            </a:r>
            <a:r>
              <a:rPr lang="en"/>
              <a:t>feasibility</a:t>
            </a:r>
            <a:r>
              <a:rPr lang="en"/>
              <a:t> of RFID scanning</a:t>
            </a:r>
            <a:endParaRPr/>
          </a:p>
          <a:p>
            <a:pPr indent="-317500" lvl="1" marL="914400" rtl="0" algn="l">
              <a:spcBef>
                <a:spcPts val="0"/>
              </a:spcBef>
              <a:spcAft>
                <a:spcPts val="0"/>
              </a:spcAft>
              <a:buSzPts val="1400"/>
              <a:buChar char="○"/>
            </a:pPr>
            <a:r>
              <a:rPr lang="en"/>
              <a:t>Research data visualization tools</a:t>
            </a:r>
            <a:endParaRPr/>
          </a:p>
          <a:p>
            <a:pPr indent="-317500" lvl="1" marL="914400" rtl="0" algn="l">
              <a:spcBef>
                <a:spcPts val="0"/>
              </a:spcBef>
              <a:spcAft>
                <a:spcPts val="0"/>
              </a:spcAft>
              <a:buSzPts val="1400"/>
              <a:buChar char="○"/>
            </a:pPr>
            <a:r>
              <a:rPr lang="en"/>
              <a:t>Research </a:t>
            </a:r>
            <a:r>
              <a:rPr lang="en"/>
              <a:t>applicable</a:t>
            </a:r>
            <a:r>
              <a:rPr lang="en"/>
              <a:t> metrics</a:t>
            </a:r>
            <a:endParaRPr/>
          </a:p>
          <a:p>
            <a:pPr indent="-317500" lvl="1" marL="914400" rtl="0" algn="l">
              <a:spcBef>
                <a:spcPts val="0"/>
              </a:spcBef>
              <a:spcAft>
                <a:spcPts val="0"/>
              </a:spcAft>
              <a:buSzPts val="1400"/>
              <a:buChar char="○"/>
            </a:pPr>
            <a:r>
              <a:rPr lang="en"/>
              <a:t>Test Piazza data extraction</a:t>
            </a:r>
            <a:endParaRPr/>
          </a:p>
          <a:p>
            <a:pPr indent="-342900" lvl="0" marL="457200" rtl="0" algn="l">
              <a:spcBef>
                <a:spcPts val="0"/>
              </a:spcBef>
              <a:spcAft>
                <a:spcPts val="0"/>
              </a:spcAft>
              <a:buSzPts val="1800"/>
              <a:buChar char="●"/>
            </a:pPr>
            <a:r>
              <a:rPr lang="en"/>
              <a:t>Week 2</a:t>
            </a:r>
            <a:endParaRPr/>
          </a:p>
          <a:p>
            <a:pPr indent="-317500" lvl="1" marL="914400" rtl="0" algn="l">
              <a:spcBef>
                <a:spcPts val="0"/>
              </a:spcBef>
              <a:spcAft>
                <a:spcPts val="0"/>
              </a:spcAft>
              <a:buSzPts val="1400"/>
              <a:buChar char="○"/>
            </a:pPr>
            <a:r>
              <a:rPr lang="en"/>
              <a:t>Program data structures for the classroom kit</a:t>
            </a:r>
            <a:endParaRPr/>
          </a:p>
          <a:p>
            <a:pPr indent="-317500" lvl="1" marL="914400" rtl="0" algn="l">
              <a:spcBef>
                <a:spcPts val="0"/>
              </a:spcBef>
              <a:spcAft>
                <a:spcPts val="0"/>
              </a:spcAft>
              <a:buSzPts val="1400"/>
              <a:buChar char="○"/>
            </a:pPr>
            <a:r>
              <a:rPr lang="en"/>
              <a:t>Configure data visualization environment</a:t>
            </a:r>
            <a:endParaRPr/>
          </a:p>
          <a:p>
            <a:pPr indent="-317500" lvl="1" marL="914400" rtl="0" algn="l">
              <a:spcBef>
                <a:spcPts val="0"/>
              </a:spcBef>
              <a:spcAft>
                <a:spcPts val="0"/>
              </a:spcAft>
              <a:buSzPts val="1400"/>
              <a:buChar char="○"/>
            </a:pPr>
            <a:r>
              <a:rPr lang="en"/>
              <a:t>Configure database</a:t>
            </a:r>
            <a:endParaRPr/>
          </a:p>
          <a:p>
            <a:pPr indent="-342900" lvl="0" marL="457200" rtl="0" algn="l">
              <a:spcBef>
                <a:spcPts val="0"/>
              </a:spcBef>
              <a:spcAft>
                <a:spcPts val="0"/>
              </a:spcAft>
              <a:buSzPts val="1800"/>
              <a:buChar char="●"/>
            </a:pPr>
            <a:r>
              <a:rPr lang="en"/>
              <a:t>Week 3</a:t>
            </a:r>
            <a:endParaRPr/>
          </a:p>
          <a:p>
            <a:pPr indent="-317500" lvl="1" marL="914400" rtl="0" algn="l">
              <a:spcBef>
                <a:spcPts val="0"/>
              </a:spcBef>
              <a:spcAft>
                <a:spcPts val="0"/>
              </a:spcAft>
              <a:buSzPts val="1400"/>
              <a:buChar char="○"/>
            </a:pPr>
            <a:r>
              <a:rPr lang="en"/>
              <a:t>Build UI</a:t>
            </a:r>
            <a:endParaRPr/>
          </a:p>
          <a:p>
            <a:pPr indent="-317500" lvl="1" marL="914400" rtl="0" algn="l">
              <a:spcBef>
                <a:spcPts val="0"/>
              </a:spcBef>
              <a:spcAft>
                <a:spcPts val="0"/>
              </a:spcAft>
              <a:buSzPts val="1400"/>
              <a:buChar char="○"/>
            </a:pPr>
            <a:r>
              <a:rPr lang="en"/>
              <a:t>Test</a:t>
            </a:r>
            <a:endParaRPr/>
          </a:p>
          <a:p>
            <a:pPr indent="-317500" lvl="1" marL="914400" rtl="0" algn="l">
              <a:spcBef>
                <a:spcPts val="0"/>
              </a:spcBef>
              <a:spcAft>
                <a:spcPts val="0"/>
              </a:spcAft>
              <a:buSzPts val="1400"/>
              <a:buChar char="○"/>
            </a:pPr>
            <a:r>
              <a:rPr lang="en"/>
              <a:t>Debug</a:t>
            </a:r>
            <a:endParaRPr/>
          </a:p>
          <a:p>
            <a:pPr indent="-317500" lvl="1" marL="914400" rtl="0" algn="l">
              <a:spcBef>
                <a:spcPts val="0"/>
              </a:spcBef>
              <a:spcAft>
                <a:spcPts val="0"/>
              </a:spcAft>
              <a:buSzPts val="1400"/>
              <a:buChar char="○"/>
            </a:pPr>
            <a:r>
              <a:rPr lang="en"/>
              <a:t>Write final report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None of us has ever worked with hardware before, but we’re going to do it anyway.</a:t>
            </a:r>
            <a:endParaRPr/>
          </a:p>
          <a:p>
            <a:pPr indent="-317500" lvl="1" marL="914400" rtl="0" algn="l">
              <a:spcBef>
                <a:spcPts val="0"/>
              </a:spcBef>
              <a:spcAft>
                <a:spcPts val="0"/>
              </a:spcAft>
              <a:buSzPts val="1400"/>
              <a:buChar char="○"/>
            </a:pPr>
            <a:r>
              <a:rPr lang="en"/>
              <a:t>Throughout these 3 weeks, we will be learning these new techniques with the help of VCAM resources as well as internet tutorials.</a:t>
            </a:r>
            <a:endParaRPr/>
          </a:p>
          <a:p>
            <a:pPr indent="-342900" lvl="0" marL="457200" rtl="0" algn="l">
              <a:spcBef>
                <a:spcPts val="0"/>
              </a:spcBef>
              <a:spcAft>
                <a:spcPts val="0"/>
              </a:spcAft>
              <a:buSzPts val="1800"/>
              <a:buChar char="●"/>
            </a:pPr>
            <a:r>
              <a:rPr lang="en"/>
              <a:t>Data extraction from Piazza could pose issues</a:t>
            </a:r>
            <a:endParaRPr/>
          </a:p>
          <a:p>
            <a:pPr indent="-317500" lvl="1" marL="914400" rtl="0" algn="l">
              <a:spcBef>
                <a:spcPts val="0"/>
              </a:spcBef>
              <a:spcAft>
                <a:spcPts val="0"/>
              </a:spcAft>
              <a:buSzPts val="1400"/>
              <a:buChar char="○"/>
            </a:pPr>
            <a:r>
              <a:rPr lang="en"/>
              <a:t>Piazza doesn’t have a public API that we can pull data from, so we will need to perform front-end scraping. </a:t>
            </a:r>
            <a:r>
              <a:rPr lang="en"/>
              <a:t>We have to figure out how exactly we can do this.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