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" initials="S" lastIdx="10" clrIdx="0">
    <p:extLst>
      <p:ext uri="{19B8F6BF-5375-455C-9EA6-DF929625EA0E}">
        <p15:presenceInfo xmlns:p15="http://schemas.microsoft.com/office/powerpoint/2012/main" userId="457b643da13121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16:09:14.966" idx="1">
    <p:pos x="10" y="10"/>
    <p:text>Poorvi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16:12:26.054" idx="10">
    <p:pos x="10" y="10"/>
    <p:text>Samuel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16:09:50.966" idx="2">
    <p:pos x="10" y="10"/>
    <p:text>Poorvi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16:10:24.756" idx="3">
    <p:pos x="10" y="10"/>
    <p:text>Poorvi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16:10:45.096" idx="4">
    <p:pos x="10" y="10"/>
    <p:text>Poorvi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16:10:54.067" idx="5">
    <p:pos x="10" y="10"/>
    <p:text>John Steele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16:11:50.610" idx="6">
    <p:pos x="10" y="10"/>
    <p:text>Poorvi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16:11:57.032" idx="7">
    <p:pos x="10" y="10"/>
    <p:text>Lakshmi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16:12:05.276" idx="8">
    <p:pos x="10" y="10"/>
    <p:text>Lakshmi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16:12:19.953" idx="9">
    <p:pos x="10" y="10"/>
    <p:text>Samuel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44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9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21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6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1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94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8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1BA8-72C2-43FE-9BEB-FEEE790D21ED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0F34-5DE1-4207-BA3E-8524AABF1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26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Dr. Meteorology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69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6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Large Language Model</a:t>
            </a:r>
          </a:p>
          <a:p>
            <a:r>
              <a:rPr lang="en-US" dirty="0" smtClean="0"/>
              <a:t>App Development</a:t>
            </a:r>
          </a:p>
          <a:p>
            <a:r>
              <a:rPr lang="en-US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65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app do </a:t>
            </a:r>
          </a:p>
          <a:p>
            <a:r>
              <a:rPr lang="en-US" dirty="0" smtClean="0"/>
              <a:t>What is the need for this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02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Meteorology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3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Sources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2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Language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used – Parameters of the model, how it is accessed, etc., </a:t>
            </a:r>
          </a:p>
          <a:p>
            <a:r>
              <a:rPr lang="en-US" dirty="0" smtClean="0"/>
              <a:t>Text embedding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80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Ingestion</a:t>
            </a:r>
          </a:p>
          <a:p>
            <a:r>
              <a:rPr lang="en-US" dirty="0" smtClean="0"/>
              <a:t>Vector </a:t>
            </a:r>
            <a:r>
              <a:rPr lang="en-US" dirty="0" smtClean="0"/>
              <a:t>DB - FAISS</a:t>
            </a:r>
            <a:endParaRPr lang="en-US" dirty="0" smtClean="0"/>
          </a:p>
          <a:p>
            <a:r>
              <a:rPr lang="en-US" dirty="0" smtClean="0"/>
              <a:t>Indexing </a:t>
            </a:r>
            <a:r>
              <a:rPr lang="en-US" dirty="0" smtClean="0"/>
              <a:t>- FAISS</a:t>
            </a:r>
            <a:endParaRPr lang="en-US" dirty="0" smtClean="0"/>
          </a:p>
          <a:p>
            <a:r>
              <a:rPr lang="en-US" dirty="0" smtClean="0"/>
              <a:t>Retrieval </a:t>
            </a:r>
            <a:r>
              <a:rPr lang="en-US" dirty="0" smtClean="0"/>
              <a:t>- FAISS</a:t>
            </a:r>
            <a:endParaRPr lang="en-US" dirty="0" smtClean="0"/>
          </a:p>
          <a:p>
            <a:r>
              <a:rPr lang="en-US" dirty="0" smtClean="0"/>
              <a:t>Prompt </a:t>
            </a:r>
            <a:r>
              <a:rPr lang="en-US" dirty="0" smtClean="0"/>
              <a:t>Engineering – </a:t>
            </a:r>
            <a:r>
              <a:rPr lang="en-US" dirty="0" err="1" smtClean="0"/>
              <a:t>PromptTemplate</a:t>
            </a:r>
            <a:r>
              <a:rPr lang="en-US" dirty="0" smtClean="0"/>
              <a:t> – from Langchain</a:t>
            </a:r>
          </a:p>
          <a:p>
            <a:r>
              <a:rPr lang="en-US" dirty="0" smtClean="0"/>
              <a:t>Langchain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19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features 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Future Updates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84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Brainstorming</a:t>
            </a:r>
          </a:p>
          <a:p>
            <a:r>
              <a:rPr lang="en-US" dirty="0" smtClean="0"/>
              <a:t>Data Collection </a:t>
            </a:r>
          </a:p>
          <a:p>
            <a:r>
              <a:rPr lang="en-US" dirty="0" smtClean="0"/>
              <a:t>Data Integration into App – Reloading vector store multiple times</a:t>
            </a:r>
          </a:p>
          <a:p>
            <a:r>
              <a:rPr lang="en-US" dirty="0" smtClean="0"/>
              <a:t>Prompt Engineering – Small talk and irrelevant prompts by users</a:t>
            </a:r>
          </a:p>
          <a:p>
            <a:r>
              <a:rPr lang="en-US" dirty="0" smtClean="0"/>
              <a:t>GitHub Issues – API key pushes, branch merges </a:t>
            </a:r>
          </a:p>
          <a:p>
            <a:r>
              <a:rPr lang="en-US" dirty="0" smtClean="0"/>
              <a:t>Code Base Consolidation and Refactoring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90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130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Dr. Meteorology</vt:lpstr>
      <vt:lpstr>Index</vt:lpstr>
      <vt:lpstr>Problem Statement</vt:lpstr>
      <vt:lpstr>What is Meteorology</vt:lpstr>
      <vt:lpstr>Data</vt:lpstr>
      <vt:lpstr>Large Language Model</vt:lpstr>
      <vt:lpstr>RAG</vt:lpstr>
      <vt:lpstr>Web Application</vt:lpstr>
      <vt:lpstr>Challenges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Meteorology</dc:title>
  <dc:creator>Samuel</dc:creator>
  <cp:lastModifiedBy>Samuel</cp:lastModifiedBy>
  <cp:revision>8</cp:revision>
  <dcterms:created xsi:type="dcterms:W3CDTF">2025-05-05T17:18:45Z</dcterms:created>
  <dcterms:modified xsi:type="dcterms:W3CDTF">2025-05-06T15:17:15Z</dcterms:modified>
</cp:coreProperties>
</file>