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</p:sldMasterIdLst>
  <p:notesMasterIdLst>
    <p:notesMasterId r:id="rId11"/>
  </p:notesMasterIdLst>
  <p:handoutMasterIdLst>
    <p:handoutMasterId r:id="rId12"/>
  </p:handoutMasterIdLst>
  <p:sldIdLst>
    <p:sldId id="267" r:id="rId3"/>
    <p:sldId id="268" r:id="rId4"/>
    <p:sldId id="269" r:id="rId5"/>
    <p:sldId id="270" r:id="rId6"/>
    <p:sldId id="274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FDFF"/>
    <a:srgbClr val="EFFEFF"/>
    <a:srgbClr val="FBFBFB"/>
    <a:srgbClr val="FFF7EF"/>
    <a:srgbClr val="FFF0E1"/>
    <a:srgbClr val="FFF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0" autoAdjust="0"/>
    <p:restoredTop sz="94394" autoAdjust="0"/>
  </p:normalViewPr>
  <p:slideViewPr>
    <p:cSldViewPr>
      <p:cViewPr varScale="1">
        <p:scale>
          <a:sx n="74" d="100"/>
          <a:sy n="74" d="100"/>
        </p:scale>
        <p:origin x="52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82"/>
    </p:cViewPr>
  </p:sorterViewPr>
  <p:notesViewPr>
    <p:cSldViewPr>
      <p:cViewPr varScale="1">
        <p:scale>
          <a:sx n="58" d="100"/>
          <a:sy n="58" d="100"/>
        </p:scale>
        <p:origin x="2772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F0819-63FD-45DC-901E-1FD3D27479E4}" type="datetimeFigureOut">
              <a:rPr lang="en-IN" smtClean="0"/>
              <a:pPr/>
              <a:t>21-06-2018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8133C-EFE6-43F1-8E04-D1758E65DDB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657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D5DEB-2D77-40B4-90D8-38D1C70D7C89}" type="datetimeFigureOut">
              <a:rPr lang="de-DE" smtClean="0"/>
              <a:pPr/>
              <a:t>21.06.2018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4066A-D326-41ED-8B87-404DACE0621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1070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74066A-D326-41ED-8B87-404DACE0621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8387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74066A-D326-41ED-8B87-404DACE0621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273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14400" y="1700809"/>
            <a:ext cx="10363200" cy="1470025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&lt;Title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talk</a:t>
            </a:r>
            <a:r>
              <a:rPr lang="de-DE" dirty="0"/>
              <a:t>&gt;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3348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&lt;Meeting </a:t>
            </a:r>
            <a:r>
              <a:rPr lang="de-DE" dirty="0" err="1"/>
              <a:t>purpose</a:t>
            </a:r>
            <a:r>
              <a:rPr lang="de-DE" dirty="0"/>
              <a:t>&gt;</a:t>
            </a:r>
          </a:p>
        </p:txBody>
      </p:sp>
      <p:sp>
        <p:nvSpPr>
          <p:cNvPr id="30" name="Untertitel 2"/>
          <p:cNvSpPr txBox="1">
            <a:spLocks/>
          </p:cNvSpPr>
          <p:nvPr userDrawn="1"/>
        </p:nvSpPr>
        <p:spPr>
          <a:xfrm>
            <a:off x="1841377" y="4214056"/>
            <a:ext cx="8534400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1885227" y="5003392"/>
            <a:ext cx="8534400" cy="330609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de-DE" dirty="0"/>
              <a:t>&lt;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&gt;</a:t>
            </a:r>
          </a:p>
        </p:txBody>
      </p:sp>
      <p:sp>
        <p:nvSpPr>
          <p:cNvPr id="31" name="Textplatzhalt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841377" y="4260912"/>
            <a:ext cx="8534400" cy="288032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(&lt;</a:t>
            </a:r>
            <a:r>
              <a:rPr lang="de-DE" sz="1600" dirty="0" err="1">
                <a:solidFill>
                  <a:schemeClr val="bg1">
                    <a:lumMod val="65000"/>
                  </a:schemeClr>
                </a:solidFill>
              </a:rPr>
              <a:t>Presentation</a:t>
            </a:r>
            <a:r>
              <a:rPr lang="de-DE" sz="1600" baseline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600" baseline="0" dirty="0" err="1">
                <a:solidFill>
                  <a:schemeClr val="bg1">
                    <a:lumMod val="65000"/>
                  </a:schemeClr>
                </a:solidFill>
              </a:rPr>
              <a:t>date</a:t>
            </a:r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&gt;)</a:t>
            </a:r>
          </a:p>
        </p:txBody>
      </p:sp>
      <p:sp>
        <p:nvSpPr>
          <p:cNvPr id="26" name="Rectangle 8"/>
          <p:cNvSpPr>
            <a:spLocks noChangeArrowheads="1"/>
          </p:cNvSpPr>
          <p:nvPr userDrawn="1"/>
        </p:nvSpPr>
        <p:spPr bwMode="auto">
          <a:xfrm>
            <a:off x="0" y="6781800"/>
            <a:ext cx="12192000" cy="76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 sz="1800" dirty="0"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77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023-6D78-4ACF-A16B-3A56A47603F5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4ED5-F78B-4EFE-B265-0688E6B16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47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023-6D78-4ACF-A16B-3A56A47603F5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4ED5-F78B-4EFE-B265-0688E6B16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168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023-6D78-4ACF-A16B-3A56A47603F5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4ED5-F78B-4EFE-B265-0688E6B16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667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023-6D78-4ACF-A16B-3A56A47603F5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4ED5-F78B-4EFE-B265-0688E6B16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15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2861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023-6D78-4ACF-A16B-3A56A47603F5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4ED5-F78B-4EFE-B265-0688E6B16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22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023-6D78-4ACF-A16B-3A56A47603F5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4ED5-F78B-4EFE-B265-0688E6B16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47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023-6D78-4ACF-A16B-3A56A47603F5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4ED5-F78B-4EFE-B265-0688E6B16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8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023-6D78-4ACF-A16B-3A56A47603F5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4ED5-F78B-4EFE-B265-0688E6B16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17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023-6D78-4ACF-A16B-3A56A47603F5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4ED5-F78B-4EFE-B265-0688E6B16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7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023-6D78-4ACF-A16B-3A56A47603F5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4ED5-F78B-4EFE-B265-0688E6B16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41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023-6D78-4ACF-A16B-3A56A47603F5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4ED5-F78B-4EFE-B265-0688E6B16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85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2"/>
          <p:cNvSpPr>
            <a:spLocks noChangeArrowheads="1"/>
          </p:cNvSpPr>
          <p:nvPr userDrawn="1"/>
        </p:nvSpPr>
        <p:spPr bwMode="auto">
          <a:xfrm>
            <a:off x="0" y="6082402"/>
            <a:ext cx="12192000" cy="775598"/>
          </a:xfrm>
          <a:prstGeom prst="rect">
            <a:avLst/>
          </a:prstGeom>
          <a:solidFill>
            <a:srgbClr val="00335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 sz="1800" dirty="0">
              <a:ea typeface="ＭＳ Ｐゴシック" pitchFamily="1" charset="-128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07436" y="1403630"/>
            <a:ext cx="10574964" cy="413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pSp>
        <p:nvGrpSpPr>
          <p:cNvPr id="7" name="Gruppieren 25"/>
          <p:cNvGrpSpPr>
            <a:grpSpLocks/>
          </p:cNvGrpSpPr>
          <p:nvPr userDrawn="1"/>
        </p:nvGrpSpPr>
        <p:grpSpPr bwMode="auto">
          <a:xfrm>
            <a:off x="0" y="0"/>
            <a:ext cx="609600" cy="6082402"/>
            <a:chOff x="0" y="0"/>
            <a:chExt cx="457200" cy="5943600"/>
          </a:xfrm>
        </p:grpSpPr>
        <p:sp>
          <p:nvSpPr>
            <p:cNvPr id="8" name="Rectangle 15"/>
            <p:cNvSpPr>
              <a:spLocks noChangeArrowheads="1"/>
            </p:cNvSpPr>
            <p:nvPr userDrawn="1"/>
          </p:nvSpPr>
          <p:spPr bwMode="auto">
            <a:xfrm>
              <a:off x="0" y="0"/>
              <a:ext cx="457200" cy="5181600"/>
            </a:xfrm>
            <a:prstGeom prst="rect">
              <a:avLst/>
            </a:prstGeom>
            <a:solidFill>
              <a:srgbClr val="FF7900">
                <a:alpha val="60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1800" dirty="0">
                <a:ea typeface="ＭＳ Ｐゴシック" pitchFamily="1" charset="-128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 userDrawn="1"/>
          </p:nvSpPr>
          <p:spPr bwMode="auto">
            <a:xfrm>
              <a:off x="0" y="1905000"/>
              <a:ext cx="457200" cy="914400"/>
            </a:xfrm>
            <a:prstGeom prst="rect">
              <a:avLst/>
            </a:prstGeom>
            <a:solidFill>
              <a:srgbClr val="FF7900">
                <a:alpha val="99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1800" dirty="0">
                <a:ea typeface="ＭＳ Ｐゴシック" pitchFamily="1" charset="-128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 userDrawn="1"/>
          </p:nvSpPr>
          <p:spPr bwMode="auto">
            <a:xfrm>
              <a:off x="0" y="2819400"/>
              <a:ext cx="457200" cy="3124200"/>
            </a:xfrm>
            <a:prstGeom prst="rect">
              <a:avLst/>
            </a:prstGeom>
            <a:solidFill>
              <a:srgbClr val="FF79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GB" sz="1800" dirty="0">
                <a:ea typeface="ＭＳ Ｐゴシック" pitchFamily="1" charset="-128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 userDrawn="1"/>
          </p:nvSpPr>
          <p:spPr bwMode="auto">
            <a:xfrm>
              <a:off x="0" y="1524000"/>
              <a:ext cx="457200" cy="3657600"/>
            </a:xfrm>
            <a:prstGeom prst="rect">
              <a:avLst/>
            </a:prstGeom>
            <a:solidFill>
              <a:srgbClr val="FF7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1800" dirty="0">
                <a:ea typeface="ＭＳ Ｐゴシック" pitchFamily="1" charset="-128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 userDrawn="1"/>
          </p:nvSpPr>
          <p:spPr bwMode="auto">
            <a:xfrm>
              <a:off x="0" y="3124200"/>
              <a:ext cx="457200" cy="76200"/>
            </a:xfrm>
            <a:prstGeom prst="rect">
              <a:avLst/>
            </a:prstGeom>
            <a:solidFill>
              <a:srgbClr val="FF7900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1800" dirty="0">
                <a:solidFill>
                  <a:schemeClr val="hlink"/>
                </a:solidFill>
                <a:ea typeface="ＭＳ Ｐゴシック" pitchFamily="1" charset="-128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 userDrawn="1"/>
          </p:nvSpPr>
          <p:spPr bwMode="auto">
            <a:xfrm>
              <a:off x="0" y="381000"/>
              <a:ext cx="457200" cy="76200"/>
            </a:xfrm>
            <a:prstGeom prst="rect">
              <a:avLst/>
            </a:prstGeom>
            <a:solidFill>
              <a:srgbClr val="FF79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1800" dirty="0">
                <a:solidFill>
                  <a:schemeClr val="hlink"/>
                </a:solidFill>
                <a:ea typeface="ＭＳ Ｐゴシック" pitchFamily="1" charset="-128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 userDrawn="1"/>
          </p:nvSpPr>
          <p:spPr bwMode="auto">
            <a:xfrm>
              <a:off x="0" y="5867400"/>
              <a:ext cx="457200" cy="7620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1800" dirty="0">
                <a:solidFill>
                  <a:schemeClr val="hlink"/>
                </a:solidFill>
                <a:ea typeface="ＭＳ Ｐゴシック" pitchFamily="1" charset="-128"/>
              </a:endParaRPr>
            </a:p>
          </p:txBody>
        </p:sp>
        <p:sp>
          <p:nvSpPr>
            <p:cNvPr id="15" name="Rectangle 22"/>
            <p:cNvSpPr>
              <a:spLocks noChangeArrowheads="1"/>
            </p:cNvSpPr>
            <p:nvPr userDrawn="1"/>
          </p:nvSpPr>
          <p:spPr bwMode="auto">
            <a:xfrm>
              <a:off x="0" y="0"/>
              <a:ext cx="457200" cy="457200"/>
            </a:xfrm>
            <a:prstGeom prst="rect">
              <a:avLst/>
            </a:prstGeom>
            <a:solidFill>
              <a:srgbClr val="FF7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1800" dirty="0">
                <a:ea typeface="ＭＳ Ｐゴシック" pitchFamily="1" charset="-128"/>
              </a:endParaRPr>
            </a:p>
          </p:txBody>
        </p:sp>
        <p:sp>
          <p:nvSpPr>
            <p:cNvPr id="16" name="Rectangle 23"/>
            <p:cNvSpPr>
              <a:spLocks noChangeArrowheads="1"/>
            </p:cNvSpPr>
            <p:nvPr userDrawn="1"/>
          </p:nvSpPr>
          <p:spPr bwMode="auto">
            <a:xfrm>
              <a:off x="0" y="1219200"/>
              <a:ext cx="457200" cy="152400"/>
            </a:xfrm>
            <a:prstGeom prst="rect">
              <a:avLst/>
            </a:prstGeom>
            <a:solidFill>
              <a:srgbClr val="FF7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1800" dirty="0">
                <a:ea typeface="ＭＳ Ｐゴシック" pitchFamily="1" charset="-128"/>
              </a:endParaRPr>
            </a:p>
          </p:txBody>
        </p:sp>
        <p:sp>
          <p:nvSpPr>
            <p:cNvPr id="17" name="Rectangle 24"/>
            <p:cNvSpPr>
              <a:spLocks noChangeArrowheads="1"/>
            </p:cNvSpPr>
            <p:nvPr userDrawn="1"/>
          </p:nvSpPr>
          <p:spPr bwMode="auto">
            <a:xfrm>
              <a:off x="0" y="5257800"/>
              <a:ext cx="457200" cy="152400"/>
            </a:xfrm>
            <a:prstGeom prst="rect">
              <a:avLst/>
            </a:prstGeom>
            <a:solidFill>
              <a:srgbClr val="FF7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1800" dirty="0">
                <a:ea typeface="ＭＳ Ｐゴシック" pitchFamily="1" charset="-128"/>
              </a:endParaRPr>
            </a:p>
          </p:txBody>
        </p:sp>
      </p:grpSp>
      <p:sp>
        <p:nvSpPr>
          <p:cNvPr id="21" name="Fußzeilenplatzhalter 4"/>
          <p:cNvSpPr txBox="1">
            <a:spLocks noGrp="1"/>
          </p:cNvSpPr>
          <p:nvPr userDrawn="1"/>
        </p:nvSpPr>
        <p:spPr bwMode="auto">
          <a:xfrm>
            <a:off x="4794542" y="6082401"/>
            <a:ext cx="3937001" cy="69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1000" noProof="0" dirty="0">
                <a:solidFill>
                  <a:schemeClr val="bg1"/>
                </a:solidFill>
              </a:rPr>
              <a:t>Simon Types</a:t>
            </a:r>
          </a:p>
          <a:p>
            <a:pPr algn="ctr"/>
            <a:r>
              <a:rPr lang="de-DE" sz="1000" i="0" dirty="0">
                <a:solidFill>
                  <a:schemeClr val="bg1"/>
                </a:solidFill>
              </a:rPr>
              <a:t>Page</a:t>
            </a:r>
            <a:r>
              <a:rPr lang="de-DE" sz="1000" dirty="0">
                <a:solidFill>
                  <a:schemeClr val="bg1"/>
                </a:solidFill>
              </a:rPr>
              <a:t>  </a:t>
            </a:r>
            <a:fld id="{683AE010-9896-4990-86A8-A65F313402B6}" type="slidenum">
              <a:rPr lang="de-DE" sz="1000" smtClean="0">
                <a:solidFill>
                  <a:schemeClr val="bg1"/>
                </a:solidFill>
              </a:rPr>
              <a:pPr algn="ctr"/>
              <a:t>‹#›</a:t>
            </a:fld>
            <a:endParaRPr lang="de-DE" sz="1000" dirty="0">
              <a:solidFill>
                <a:schemeClr val="bg1"/>
              </a:solidFill>
            </a:endParaRPr>
          </a:p>
        </p:txBody>
      </p:sp>
      <p:pic>
        <p:nvPicPr>
          <p:cNvPr id="22" name="Picture 3" descr="Z:\IHS PR Material and Information\ICS logo\ICS-dark-background.png"/>
          <p:cNvPicPr>
            <a:picLocks noChangeAspect="1" noChangeArrowheads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188317" y="6186315"/>
            <a:ext cx="819119" cy="49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ußzeilenplatzhalter 4"/>
          <p:cNvSpPr txBox="1">
            <a:spLocks noGrp="1"/>
          </p:cNvSpPr>
          <p:nvPr userDrawn="1"/>
        </p:nvSpPr>
        <p:spPr bwMode="auto">
          <a:xfrm>
            <a:off x="1254944" y="6082403"/>
            <a:ext cx="3937000" cy="69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IN" sz="1000" dirty="0">
                <a:solidFill>
                  <a:schemeClr val="bg1"/>
                </a:solidFill>
              </a:rPr>
              <a:t>Lab Training Embedded Systems SS2018</a:t>
            </a:r>
            <a:endParaRPr lang="de-DE" sz="1000" dirty="0">
              <a:solidFill>
                <a:schemeClr val="bg1"/>
              </a:solidFill>
            </a:endParaRPr>
          </a:p>
          <a:p>
            <a:r>
              <a:rPr lang="de-DE" sz="1000" dirty="0">
                <a:solidFill>
                  <a:schemeClr val="bg1"/>
                </a:solidFill>
              </a:rPr>
              <a:t>RCSE </a:t>
            </a:r>
          </a:p>
          <a:p>
            <a:r>
              <a:rPr lang="de-DE" sz="1000" dirty="0">
                <a:solidFill>
                  <a:schemeClr val="bg1"/>
                </a:solidFill>
              </a:rPr>
              <a:t>Informatik und Automatisierung</a:t>
            </a:r>
          </a:p>
        </p:txBody>
      </p:sp>
      <p:pic>
        <p:nvPicPr>
          <p:cNvPr id="24" name="Picture 26" descr="ENGLogoWeiss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747" y="6234386"/>
            <a:ext cx="17272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8"/>
          <p:cNvSpPr>
            <a:spLocks noChangeArrowheads="1"/>
          </p:cNvSpPr>
          <p:nvPr userDrawn="1"/>
        </p:nvSpPr>
        <p:spPr bwMode="auto">
          <a:xfrm>
            <a:off x="0" y="6781800"/>
            <a:ext cx="12192000" cy="76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 sz="1800" dirty="0"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73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6">
              <a:lumMod val="75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3C023-6D78-4ACF-A16B-3A56A47603F5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D4ED5-F78B-4EFE-B265-0688E6B16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8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911280" y="1437026"/>
            <a:ext cx="10363200" cy="1470025"/>
          </a:xfrm>
        </p:spPr>
        <p:txBody>
          <a:bodyPr/>
          <a:lstStyle/>
          <a:p>
            <a:r>
              <a:rPr lang="en-IN" dirty="0"/>
              <a:t>Simon Types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838233" y="2726022"/>
            <a:ext cx="8534400" cy="33488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Lab Training Embedded Systems SS2018</a:t>
            </a:r>
          </a:p>
        </p:txBody>
      </p:sp>
      <p:sp>
        <p:nvSpPr>
          <p:cNvPr id="7" name="Textplatzhalter 23"/>
          <p:cNvSpPr>
            <a:spLocks noGrp="1"/>
          </p:cNvSpPr>
          <p:nvPr>
            <p:ph type="body" sz="quarter" idx="10"/>
          </p:nvPr>
        </p:nvSpPr>
        <p:spPr>
          <a:xfrm>
            <a:off x="1825680" y="3697835"/>
            <a:ext cx="8534400" cy="330609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By</a:t>
            </a:r>
          </a:p>
          <a:p>
            <a:pPr lvl="0"/>
            <a:r>
              <a:rPr lang="en-US" dirty="0" err="1"/>
              <a:t>Bindushree</a:t>
            </a:r>
            <a:r>
              <a:rPr lang="en-US" dirty="0"/>
              <a:t> </a:t>
            </a:r>
            <a:r>
              <a:rPr lang="en-US" dirty="0" err="1"/>
              <a:t>Heresave</a:t>
            </a:r>
            <a:r>
              <a:rPr lang="en-US" dirty="0"/>
              <a:t> </a:t>
            </a:r>
            <a:r>
              <a:rPr lang="en-US" dirty="0" err="1"/>
              <a:t>Balasubramanya</a:t>
            </a:r>
            <a:endParaRPr lang="en-US" dirty="0"/>
          </a:p>
          <a:p>
            <a:pPr lvl="0"/>
            <a:r>
              <a:rPr lang="en-US" dirty="0"/>
              <a:t>Samuel </a:t>
            </a:r>
            <a:r>
              <a:rPr lang="en-US" dirty="0" err="1"/>
              <a:t>Thanuvelil</a:t>
            </a:r>
            <a:r>
              <a:rPr lang="en-US" dirty="0"/>
              <a:t> Thomas</a:t>
            </a:r>
          </a:p>
          <a:p>
            <a:pPr lvl="0"/>
            <a:r>
              <a:rPr lang="en-US" dirty="0"/>
              <a:t>Subhomoy Mukherjee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TU Ilmenau</a:t>
            </a:r>
          </a:p>
          <a:p>
            <a:pPr lvl="0"/>
            <a:endParaRPr lang="en-US" dirty="0"/>
          </a:p>
        </p:txBody>
      </p:sp>
      <p:sp>
        <p:nvSpPr>
          <p:cNvPr id="8" name="Textplatzhalter 23"/>
          <p:cNvSpPr>
            <a:spLocks noGrp="1"/>
          </p:cNvSpPr>
          <p:nvPr>
            <p:ph type="body" sz="quarter" idx="11"/>
          </p:nvPr>
        </p:nvSpPr>
        <p:spPr>
          <a:xfrm>
            <a:off x="1828800" y="3158427"/>
            <a:ext cx="8534400" cy="288032"/>
          </a:xfrm>
        </p:spPr>
        <p:txBody>
          <a:bodyPr/>
          <a:lstStyle>
            <a:lvl1pPr marL="0" indent="0" algn="ctr">
              <a:buNone/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July 2018</a:t>
            </a:r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2905033" y="4214056"/>
            <a:ext cx="6400800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406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0599D-FB67-447E-B7B5-6D4F1946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0F9D-D5E0-4D0D-9E51-2E7C4568C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Simon Games</a:t>
            </a:r>
          </a:p>
          <a:p>
            <a:pPr lvl="1"/>
            <a:r>
              <a:rPr lang="en-US" dirty="0"/>
              <a:t>Memory Game</a:t>
            </a:r>
          </a:p>
          <a:p>
            <a:pPr lvl="1"/>
            <a:r>
              <a:rPr lang="en-US" dirty="0"/>
              <a:t>“Tones and Lights”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Simon Types</a:t>
            </a:r>
          </a:p>
          <a:p>
            <a:pPr lvl="1"/>
            <a:r>
              <a:rPr lang="en-US" dirty="0"/>
              <a:t>Difference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3851AE-98AE-4836-A45A-A891B09A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815" y="1552959"/>
            <a:ext cx="5501585" cy="375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0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D58BF-4E3A-4011-874B-06F3FE44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Simon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A9C04-91CA-434C-841B-2669A2F92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Non-music Game</a:t>
            </a:r>
          </a:p>
          <a:p>
            <a:r>
              <a:rPr lang="en-US" dirty="0"/>
              <a:t>Memory Game</a:t>
            </a:r>
          </a:p>
          <a:p>
            <a:pPr lvl="1"/>
            <a:r>
              <a:rPr lang="en-US" dirty="0"/>
              <a:t>Random Characters</a:t>
            </a:r>
          </a:p>
          <a:p>
            <a:pPr lvl="1"/>
            <a:r>
              <a:rPr lang="en-US" dirty="0"/>
              <a:t>Limited Time</a:t>
            </a:r>
          </a:p>
          <a:p>
            <a:r>
              <a:rPr lang="en-US" dirty="0"/>
              <a:t>Level oriented</a:t>
            </a:r>
          </a:p>
          <a:p>
            <a:pPr lvl="1"/>
            <a:r>
              <a:rPr lang="en-US" dirty="0"/>
              <a:t>Increasing difficulty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B5A5A-23A6-4333-ADED-D15A6565F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872" y="1343236"/>
            <a:ext cx="4171528" cy="417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4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EAD8-5B05-4CD2-8C20-4D1964CB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63B92-6CE6-414C-88EA-1AE0C3D33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Arduino Uno</a:t>
            </a:r>
          </a:p>
          <a:p>
            <a:r>
              <a:rPr lang="en-US" dirty="0"/>
              <a:t>LCD Screen (MI0283QT)</a:t>
            </a:r>
          </a:p>
          <a:p>
            <a:r>
              <a:rPr lang="en-US" dirty="0"/>
              <a:t>Jumper wires x 4</a:t>
            </a:r>
          </a:p>
          <a:p>
            <a:r>
              <a:rPr lang="en-US" dirty="0"/>
              <a:t>Breadboard</a:t>
            </a:r>
          </a:p>
          <a:p>
            <a:r>
              <a:rPr lang="en-US" dirty="0"/>
              <a:t>PS2 Keyboard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FBAB1A-8778-4AA2-9DB3-301A84DBDB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089" y="1805288"/>
            <a:ext cx="5473311" cy="332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04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15B7-E56E-4F26-BC9E-F62A9E440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571FC-2A3A-4016-A7A2-45C740D4E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“Press Enter to Start” displayed until the “Enter Key” is pressed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“Select Level 1 to 5” displayed until input is received from: 1 – 5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Initial score set to 0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Random sequence with (level + 4) characters displayed for 2 seconds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Sequence hidden, player to input the characters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Correct sequence increments the score by 1 else “Game Over” with Score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Levels: If score is a multiple of 5, increase in level</a:t>
            </a:r>
          </a:p>
        </p:txBody>
      </p:sp>
    </p:spTree>
    <p:extLst>
      <p:ext uri="{BB962C8B-B14F-4D97-AF65-F5344CB8AC3E}">
        <p14:creationId xmlns:p14="http://schemas.microsoft.com/office/powerpoint/2010/main" val="331431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B965-2F9C-425B-8741-38AF77CD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7C9BC7-7D23-4257-9EBF-08DA412DD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1704" y="919007"/>
            <a:ext cx="4896544" cy="501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92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C5E8-AB54-4C21-BDAD-E6513286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930" y="2132856"/>
            <a:ext cx="11204140" cy="1940719"/>
          </a:xfrm>
        </p:spPr>
        <p:txBody>
          <a:bodyPr>
            <a:normAutofit/>
          </a:bodyPr>
          <a:lstStyle/>
          <a:p>
            <a:r>
              <a:rPr lang="en-US" sz="4800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20172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911280" y="1437026"/>
            <a:ext cx="10363200" cy="1470025"/>
          </a:xfrm>
        </p:spPr>
        <p:txBody>
          <a:bodyPr/>
          <a:lstStyle/>
          <a:p>
            <a:r>
              <a:rPr lang="en-IN" dirty="0"/>
              <a:t>Simon Types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838233" y="2726022"/>
            <a:ext cx="8534400" cy="33488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Lab Training Embedded Systems SS2018</a:t>
            </a:r>
          </a:p>
        </p:txBody>
      </p:sp>
      <p:sp>
        <p:nvSpPr>
          <p:cNvPr id="7" name="Textplatzhalter 23"/>
          <p:cNvSpPr>
            <a:spLocks noGrp="1"/>
          </p:cNvSpPr>
          <p:nvPr>
            <p:ph type="body" sz="quarter" idx="10"/>
          </p:nvPr>
        </p:nvSpPr>
        <p:spPr>
          <a:xfrm>
            <a:off x="1825680" y="3697835"/>
            <a:ext cx="8534400" cy="330609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By</a:t>
            </a:r>
          </a:p>
          <a:p>
            <a:pPr lvl="0"/>
            <a:r>
              <a:rPr lang="en-US" dirty="0" err="1"/>
              <a:t>Bindushree</a:t>
            </a:r>
            <a:r>
              <a:rPr lang="en-US" dirty="0"/>
              <a:t> </a:t>
            </a:r>
            <a:r>
              <a:rPr lang="en-US" dirty="0" err="1"/>
              <a:t>Heresave</a:t>
            </a:r>
            <a:r>
              <a:rPr lang="en-US" dirty="0"/>
              <a:t> </a:t>
            </a:r>
            <a:r>
              <a:rPr lang="en-US" dirty="0" err="1"/>
              <a:t>Balasubramanya</a:t>
            </a:r>
            <a:endParaRPr lang="en-US" dirty="0"/>
          </a:p>
          <a:p>
            <a:pPr lvl="0"/>
            <a:r>
              <a:rPr lang="en-US" dirty="0"/>
              <a:t>Samuel </a:t>
            </a:r>
            <a:r>
              <a:rPr lang="en-US" dirty="0" err="1"/>
              <a:t>Thanuvelil</a:t>
            </a:r>
            <a:r>
              <a:rPr lang="en-US" dirty="0"/>
              <a:t> Thomas</a:t>
            </a:r>
          </a:p>
          <a:p>
            <a:pPr lvl="0"/>
            <a:r>
              <a:rPr lang="en-US" dirty="0"/>
              <a:t>Subhomoy Mukherjee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TU Ilmenau</a:t>
            </a:r>
          </a:p>
          <a:p>
            <a:pPr lvl="0"/>
            <a:endParaRPr lang="en-US" dirty="0"/>
          </a:p>
        </p:txBody>
      </p:sp>
      <p:sp>
        <p:nvSpPr>
          <p:cNvPr id="8" name="Textplatzhalter 23"/>
          <p:cNvSpPr>
            <a:spLocks noGrp="1"/>
          </p:cNvSpPr>
          <p:nvPr>
            <p:ph type="body" sz="quarter" idx="11"/>
          </p:nvPr>
        </p:nvSpPr>
        <p:spPr>
          <a:xfrm>
            <a:off x="1828800" y="3158427"/>
            <a:ext cx="8534400" cy="288032"/>
          </a:xfrm>
        </p:spPr>
        <p:txBody>
          <a:bodyPr/>
          <a:lstStyle>
            <a:lvl1pPr marL="0" indent="0" algn="ctr">
              <a:buNone/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July 2018</a:t>
            </a:r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2905033" y="4214056"/>
            <a:ext cx="6400800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51822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ICS">
      <a:dk1>
        <a:srgbClr val="000000"/>
      </a:dk1>
      <a:lt1>
        <a:srgbClr val="FFFFFF"/>
      </a:lt1>
      <a:dk2>
        <a:srgbClr val="FFFFFF"/>
      </a:dk2>
      <a:lt2>
        <a:srgbClr val="003359"/>
      </a:lt2>
      <a:accent1>
        <a:srgbClr val="FF7900"/>
      </a:accent1>
      <a:accent2>
        <a:srgbClr val="FFC000"/>
      </a:accent2>
      <a:accent3>
        <a:srgbClr val="FFBC7F"/>
      </a:accent3>
      <a:accent4>
        <a:srgbClr val="9E6422"/>
      </a:accent4>
      <a:accent5>
        <a:srgbClr val="B4DCDC"/>
      </a:accent5>
      <a:accent6>
        <a:srgbClr val="00747A"/>
      </a:accent6>
      <a:hlink>
        <a:srgbClr val="00747A"/>
      </a:hlink>
      <a:folHlink>
        <a:srgbClr val="78B6AB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2413</TotalTime>
  <Words>173</Words>
  <Application>Microsoft Office PowerPoint</Application>
  <PresentationFormat>Widescreen</PresentationFormat>
  <Paragraphs>51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Larissa</vt:lpstr>
      <vt:lpstr>Специальное оформление</vt:lpstr>
      <vt:lpstr>Simon Types</vt:lpstr>
      <vt:lpstr>Introduction</vt:lpstr>
      <vt:lpstr>Simon Types </vt:lpstr>
      <vt:lpstr>Hardware Requirements</vt:lpstr>
      <vt:lpstr>Implementation</vt:lpstr>
      <vt:lpstr>Schematics</vt:lpstr>
      <vt:lpstr>Demonstration</vt:lpstr>
      <vt:lpstr>Simon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Simon Types - CE2018</dc:title>
  <dc:creator>subhomoy.mukherjee@accenture.com</dc:creator>
  <cp:lastModifiedBy>sam</cp:lastModifiedBy>
  <cp:revision>525</cp:revision>
  <dcterms:created xsi:type="dcterms:W3CDTF">2010-10-05T15:15:43Z</dcterms:created>
  <dcterms:modified xsi:type="dcterms:W3CDTF">2018-06-21T06:23:59Z</dcterms:modified>
</cp:coreProperties>
</file>