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50" d="100"/>
          <a:sy n="50" d="100"/>
        </p:scale>
        <p:origin x="-27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9FF5-0AC0-4263-BE00-14384D278635}" type="datetimeFigureOut">
              <a:rPr lang="en-NG" smtClean="0"/>
              <a:t>05/01/2023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99448D9-A1E8-402F-9296-FCB60DB898F6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10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9FF5-0AC0-4263-BE00-14384D278635}" type="datetimeFigureOut">
              <a:rPr lang="en-NG" smtClean="0"/>
              <a:t>05/01/2023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48D9-A1E8-402F-9296-FCB60DB898F6}" type="slidenum">
              <a:rPr lang="en-NG" smtClean="0"/>
              <a:t>‹#›</a:t>
            </a:fld>
            <a:endParaRPr lang="en-N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4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9FF5-0AC0-4263-BE00-14384D278635}" type="datetimeFigureOut">
              <a:rPr lang="en-NG" smtClean="0"/>
              <a:t>05/01/2023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48D9-A1E8-402F-9296-FCB60DB898F6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3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9FF5-0AC0-4263-BE00-14384D278635}" type="datetimeFigureOut">
              <a:rPr lang="en-NG" smtClean="0"/>
              <a:t>05/01/2023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48D9-A1E8-402F-9296-FCB60DB898F6}" type="slidenum">
              <a:rPr lang="en-NG" smtClean="0"/>
              <a:t>‹#›</a:t>
            </a:fld>
            <a:endParaRPr lang="en-N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15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9FF5-0AC0-4263-BE00-14384D278635}" type="datetimeFigureOut">
              <a:rPr lang="en-NG" smtClean="0"/>
              <a:t>05/01/2023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48D9-A1E8-402F-9296-FCB60DB898F6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9FF5-0AC0-4263-BE00-14384D278635}" type="datetimeFigureOut">
              <a:rPr lang="en-NG" smtClean="0"/>
              <a:t>05/01/2023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48D9-A1E8-402F-9296-FCB60DB898F6}" type="slidenum">
              <a:rPr lang="en-NG" smtClean="0"/>
              <a:t>‹#›</a:t>
            </a:fld>
            <a:endParaRPr lang="en-N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6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9FF5-0AC0-4263-BE00-14384D278635}" type="datetimeFigureOut">
              <a:rPr lang="en-NG" smtClean="0"/>
              <a:t>05/01/2023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48D9-A1E8-402F-9296-FCB60DB898F6}" type="slidenum">
              <a:rPr lang="en-NG" smtClean="0"/>
              <a:t>‹#›</a:t>
            </a:fld>
            <a:endParaRPr lang="en-N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5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9FF5-0AC0-4263-BE00-14384D278635}" type="datetimeFigureOut">
              <a:rPr lang="en-NG" smtClean="0"/>
              <a:t>05/01/2023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48D9-A1E8-402F-9296-FCB60DB898F6}" type="slidenum">
              <a:rPr lang="en-NG" smtClean="0"/>
              <a:t>‹#›</a:t>
            </a:fld>
            <a:endParaRPr lang="en-N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03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9FF5-0AC0-4263-BE00-14384D278635}" type="datetimeFigureOut">
              <a:rPr lang="en-NG" smtClean="0"/>
              <a:t>05/01/2023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48D9-A1E8-402F-9296-FCB60DB898F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8871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9FF5-0AC0-4263-BE00-14384D278635}" type="datetimeFigureOut">
              <a:rPr lang="en-NG" smtClean="0"/>
              <a:t>05/01/2023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48D9-A1E8-402F-9296-FCB60DB898F6}" type="slidenum">
              <a:rPr lang="en-NG" smtClean="0"/>
              <a:t>‹#›</a:t>
            </a:fld>
            <a:endParaRPr lang="en-N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2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EFE9FF5-0AC0-4263-BE00-14384D278635}" type="datetimeFigureOut">
              <a:rPr lang="en-NG" smtClean="0"/>
              <a:t>05/01/2023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48D9-A1E8-402F-9296-FCB60DB898F6}" type="slidenum">
              <a:rPr lang="en-NG" smtClean="0"/>
              <a:t>‹#›</a:t>
            </a:fld>
            <a:endParaRPr lang="en-N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38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E9FF5-0AC0-4263-BE00-14384D278635}" type="datetimeFigureOut">
              <a:rPr lang="en-NG" smtClean="0"/>
              <a:t>05/01/2023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99448D9-A1E8-402F-9296-FCB60DB898F6}" type="slidenum">
              <a:rPr lang="en-NG" smtClean="0"/>
              <a:t>‹#›</a:t>
            </a:fld>
            <a:endParaRPr lang="en-N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9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23E3-9270-68DB-BFB4-826C40B19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CEASAR CIPHER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DC9E3-F33E-974E-E8A1-57D90C8DA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Samuel &amp; </a:t>
            </a:r>
            <a:r>
              <a:rPr lang="en-US" dirty="0" err="1"/>
              <a:t>OLUfunmilayo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3628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4041-ACFF-D219-7C4A-1D8D5DC2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0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Caesar cipher technique is one of the earliest and simplest methods of encryption technique. It’s simply a type of substitution cipher, i.e., Each letter of a given text is replaced by a letter with a fixed number of positions down the alphabet. For example with a shift of 1, A would be replaced by B, B would become C, and so on. The method is apparently named after Julius Caesar, who apparently used it to communicate with his officials. </a:t>
            </a:r>
            <a:br>
              <a:rPr lang="en-US" sz="2000" b="0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0" i="0" cap="non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effectLst/>
                <a:latin typeface="urw-din"/>
              </a:rPr>
              <a:t>Thus to cipher a given text we need an integer value, known as a shift which indicates the number of positions each letter of the text has been moved down. 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The encryption can be represented using modular arithmetic by first transforming the letters into numbers, according to the scheme, A = 0, B = 1,…, Z = 25. Encryption of a letter by a shift n can be described mathematically as. </a:t>
            </a:r>
            <a:endParaRPr lang="en-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3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98CD-EB35-D435-07E7-AA084B3F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Encryption and decryption phase with shift n</a:t>
            </a:r>
            <a:endParaRPr lang="en-NG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68C4-68FC-D46F-5D77-3A773F20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Encryption phase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(x) = (x + n)mod26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Decryption Phase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(x) = (x - n)mod26</a:t>
            </a:r>
          </a:p>
        </p:txBody>
      </p:sp>
    </p:spTree>
    <p:extLst>
      <p:ext uri="{BB962C8B-B14F-4D97-AF65-F5344CB8AC3E}">
        <p14:creationId xmlns:p14="http://schemas.microsoft.com/office/powerpoint/2010/main" val="195456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901F-BE1A-8866-B7A8-525DAC09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NG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C71624-E4A2-AD41-7BEA-9B3BC68A77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817709"/>
            <a:ext cx="456496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: ABCDEFGHIJKLMNOPQRSTUVWXYZ</a:t>
            </a:r>
            <a:endParaRPr kumimoji="0" lang="en-US" altLang="en-NG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23 </a:t>
            </a:r>
            <a:endParaRPr kumimoji="0" lang="en-US" altLang="en-NG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Cipher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XYZABCDEFGHIJKLMNOPQRSTUVW </a:t>
            </a:r>
            <a:endParaRPr kumimoji="0" lang="en-US" altLang="en-NG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: ATTACKATONCE </a:t>
            </a:r>
            <a:endParaRPr kumimoji="0" lang="en-US" altLang="en-NG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4 </a:t>
            </a:r>
            <a:endParaRPr kumimoji="0" lang="en-US" altLang="en-NG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Cipher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EXXEGOEXSRGI </a:t>
            </a:r>
          </a:p>
        </p:txBody>
      </p:sp>
    </p:spTree>
    <p:extLst>
      <p:ext uri="{BB962C8B-B14F-4D97-AF65-F5344CB8AC3E}">
        <p14:creationId xmlns:p14="http://schemas.microsoft.com/office/powerpoint/2010/main" val="248446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92E2-9755-63F3-F4D2-2808025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Encryption of Caesar cipher</a:t>
            </a:r>
            <a:endParaRPr lang="en-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460C-0ECB-761C-24EF-BAD2D76A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en-US" sz="2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 for Caesar Cipher:</a:t>
            </a:r>
            <a:r>
              <a:rPr lang="en-US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en-US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Input:</a:t>
            </a:r>
            <a:r>
              <a:rPr lang="en-US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US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String of lower case letters, called Text.</a:t>
            </a:r>
          </a:p>
          <a:p>
            <a:pPr algn="l" fontAlgn="base">
              <a:buFont typeface="+mj-lt"/>
              <a:buAutoNum type="arabicPeriod"/>
            </a:pPr>
            <a:r>
              <a:rPr lang="en-US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Integer between 0-25 denoting the required shift.</a:t>
            </a:r>
          </a:p>
          <a:p>
            <a:pPr algn="l" fontAlgn="base"/>
            <a:r>
              <a:rPr lang="en-US" sz="2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Procedure:</a:t>
            </a:r>
            <a:r>
              <a:rPr lang="en-US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Traverse the given text one character at a time 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each character, transform the given character as per the rule, depending on whether we’re encrypting or decrypting the text.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 the new string generated.</a:t>
            </a:r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65622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E99D-C717-A227-E5C0-B059FC15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References:</a:t>
            </a:r>
            <a:endParaRPr lang="en-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E1812-2B1D-8CFF-25B3-498CF30A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https://www.geeksforgeeks.org/caesar-cipher-in-cryptography/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8937047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317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urw-din</vt:lpstr>
      <vt:lpstr>Gallery</vt:lpstr>
      <vt:lpstr>CEASAR CIPHER</vt:lpstr>
      <vt:lpstr>PowerPoint Presentation</vt:lpstr>
      <vt:lpstr>Encryption and decryption phase with shift n</vt:lpstr>
      <vt:lpstr>Example</vt:lpstr>
      <vt:lpstr>Encryption of Caesar cipher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CEASAR CIPHER</dc:title>
  <dc:creator>Samuel Tubi</dc:creator>
  <cp:lastModifiedBy>Samuel Tubi</cp:lastModifiedBy>
  <cp:revision>2</cp:revision>
  <dcterms:created xsi:type="dcterms:W3CDTF">2023-01-05T20:33:56Z</dcterms:created>
  <dcterms:modified xsi:type="dcterms:W3CDTF">2023-01-05T21:23:59Z</dcterms:modified>
</cp:coreProperties>
</file>