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ee776f7c1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ee776f7c1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ee776f7c1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ee776f7c1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ee776f7c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ee776f7c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ee776f7c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ee776f7c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e776f7c1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e776f7c1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e776f7c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ee776f7c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e776f7c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ee776f7c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ee776f7c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ee776f7c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ee776f7c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ee776f7c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ee776f7c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ee776f7c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Relationship Id="rId4" Type="http://schemas.openxmlformats.org/officeDocument/2006/relationships/image" Target="../media/image21.png"/><Relationship Id="rId5" Type="http://schemas.openxmlformats.org/officeDocument/2006/relationships/image" Target="../media/image17.jpg"/><Relationship Id="rId6" Type="http://schemas.openxmlformats.org/officeDocument/2006/relationships/image" Target="../media/image16.png"/><Relationship Id="rId7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de tecnilogica"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175" y="962873"/>
            <a:ext cx="5453525" cy="2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286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Dual 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Curso 19/20</a:t>
            </a:r>
            <a:endParaRPr sz="4000"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Realizado por: Samuel Valverde Garcia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de metodologia"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94600"/>
            <a:ext cx="4177101" cy="161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2"/>
          <p:cNvCxnSpPr/>
          <p:nvPr/>
        </p:nvCxnSpPr>
        <p:spPr>
          <a:xfrm>
            <a:off x="5099100" y="1709575"/>
            <a:ext cx="2124000" cy="1761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09" name="Google Shape;209;p22"/>
          <p:cNvCxnSpPr/>
          <p:nvPr/>
        </p:nvCxnSpPr>
        <p:spPr>
          <a:xfrm flipH="1">
            <a:off x="5380125" y="1716975"/>
            <a:ext cx="2005800" cy="170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10" name="Google Shape;210;p22"/>
          <p:cNvSpPr txBox="1"/>
          <p:nvPr/>
        </p:nvSpPr>
        <p:spPr>
          <a:xfrm>
            <a:off x="4544050" y="562450"/>
            <a:ext cx="36633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22"/>
          <p:cNvCxnSpPr/>
          <p:nvPr/>
        </p:nvCxnSpPr>
        <p:spPr>
          <a:xfrm>
            <a:off x="4484825" y="806675"/>
            <a:ext cx="0" cy="3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2"/>
          <p:cNvSpPr txBox="1"/>
          <p:nvPr/>
        </p:nvSpPr>
        <p:spPr>
          <a:xfrm>
            <a:off x="531925" y="832600"/>
            <a:ext cx="3715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Calibri"/>
                <a:ea typeface="Calibri"/>
                <a:cs typeface="Calibri"/>
                <a:sym typeface="Calibri"/>
              </a:rPr>
              <a:t>Cursos de Aprendizaje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n de code Academy" id="213" name="Google Shape;2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9325" y="1389225"/>
            <a:ext cx="2237550" cy="111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openwebinar" id="214" name="Google Shape;2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9460" y="2507999"/>
            <a:ext cx="1813641" cy="111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youtube" id="215" name="Google Shape;21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275" y="2419825"/>
            <a:ext cx="1295125" cy="1295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stackoverflow" id="216" name="Google Shape;21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9315" y="3470881"/>
            <a:ext cx="2857560" cy="11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 por su Atención!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1526450" y="488375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u="sng">
                <a:solidFill>
                  <a:schemeClr val="dk1"/>
                </a:solidFill>
              </a:rPr>
              <a:t>ÍNDICE</a:t>
            </a:r>
            <a:endParaRPr sz="6000" u="sng">
              <a:solidFill>
                <a:schemeClr val="dk1"/>
              </a:solidFill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2448975" y="1683050"/>
            <a:ext cx="5388300" cy="27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Tecnilógica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Cursos internos obligatorios de accenture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Lenguajes, Framework y </a:t>
            </a:r>
            <a:r>
              <a:rPr lang="es" sz="2200"/>
              <a:t>Librerías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Ejercicios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Proyectos Front-end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Proyectos Back-end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Herramientas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Cursos y Metodología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3399300" y="660600"/>
            <a:ext cx="26988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latin typeface="Arial"/>
                <a:ea typeface="Arial"/>
                <a:cs typeface="Arial"/>
                <a:sym typeface="Arial"/>
              </a:rPr>
              <a:t>Tecnilógica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accenture malga"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50" y="1511500"/>
            <a:ext cx="3470429" cy="195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5136475" y="1511500"/>
            <a:ext cx="32118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Ubicación</a:t>
            </a:r>
            <a:r>
              <a:rPr lang="es"/>
              <a:t>: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100">
                <a:highlight>
                  <a:srgbClr val="FFFFFF"/>
                </a:highlight>
              </a:rPr>
              <a:t>Parque </a:t>
            </a:r>
            <a:r>
              <a:rPr lang="es" sz="1100">
                <a:highlight>
                  <a:srgbClr val="FFFFFF"/>
                </a:highlight>
              </a:rPr>
              <a:t>Tecnológico</a:t>
            </a:r>
            <a:r>
              <a:rPr lang="es" sz="1100">
                <a:highlight>
                  <a:srgbClr val="FFFFFF"/>
                </a:highlight>
              </a:rPr>
              <a:t> de Andalucía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highlight>
                  <a:srgbClr val="FFFFFF"/>
                </a:highlight>
              </a:rPr>
              <a:t>Dirección</a:t>
            </a:r>
            <a:r>
              <a:rPr lang="es" sz="1100">
                <a:highlight>
                  <a:srgbClr val="FFFFFF"/>
                </a:highlight>
              </a:rPr>
              <a:t>: </a:t>
            </a:r>
            <a:r>
              <a:rPr lang="es" sz="1100">
                <a:solidFill>
                  <a:srgbClr val="222222"/>
                </a:solidFill>
                <a:highlight>
                  <a:srgbClr val="FFFFFF"/>
                </a:highlight>
              </a:rPr>
              <a:t>I+D 6 Sur, Calle Severo Ochoa, 21, 29590 Málaga, España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222222"/>
                </a:solidFill>
                <a:highlight>
                  <a:srgbClr val="FFFFFF"/>
                </a:highlight>
              </a:rPr>
              <a:t>Pool</a:t>
            </a:r>
            <a:r>
              <a:rPr lang="es" sz="1100">
                <a:solidFill>
                  <a:srgbClr val="222222"/>
                </a:solidFill>
                <a:highlight>
                  <a:srgbClr val="FFFFFF"/>
                </a:highlight>
              </a:rPr>
              <a:t>: Interactive (es la </a:t>
            </a:r>
            <a:r>
              <a:rPr lang="es" sz="1100">
                <a:solidFill>
                  <a:srgbClr val="222222"/>
                </a:solidFill>
                <a:highlight>
                  <a:srgbClr val="FFFFFF"/>
                </a:highlight>
              </a:rPr>
              <a:t>unión</a:t>
            </a:r>
            <a:r>
              <a:rPr lang="es" sz="1100">
                <a:solidFill>
                  <a:srgbClr val="222222"/>
                </a:solidFill>
                <a:highlight>
                  <a:srgbClr val="FFFFFF"/>
                </a:highlight>
              </a:rPr>
              <a:t> de tres antiguas pools: Mobile, Ecommers y Java)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descr="Resultado de imagen de accenture malaga"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450" y="2880798"/>
            <a:ext cx="3470450" cy="195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792250" y="3664383"/>
            <a:ext cx="30342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Ubicación</a:t>
            </a:r>
            <a:r>
              <a:rPr lang="es"/>
              <a:t>: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100">
                <a:highlight>
                  <a:schemeClr val="dk1"/>
                </a:highlight>
              </a:rPr>
              <a:t>Parque Tecnológico de Andalucía</a:t>
            </a:r>
            <a:endParaRPr sz="11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highlight>
                  <a:schemeClr val="dk1"/>
                </a:highlight>
              </a:rPr>
              <a:t>Dirección</a:t>
            </a:r>
            <a:r>
              <a:rPr lang="es" sz="1100">
                <a:highlight>
                  <a:schemeClr val="dk1"/>
                </a:highlight>
              </a:rPr>
              <a:t>: </a:t>
            </a:r>
            <a:r>
              <a:rPr lang="es" sz="1050">
                <a:solidFill>
                  <a:srgbClr val="222222"/>
                </a:solidFill>
                <a:highlight>
                  <a:srgbClr val="FFFFFF"/>
                </a:highlight>
              </a:rPr>
              <a:t>Av. Juan López de Peñalver, 28, 29590 Málaga, España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5"/>
          <p:cNvCxnSpPr/>
          <p:nvPr/>
        </p:nvCxnSpPr>
        <p:spPr>
          <a:xfrm rot="10800000">
            <a:off x="4418100" y="2101700"/>
            <a:ext cx="6144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5"/>
          <p:cNvCxnSpPr/>
          <p:nvPr/>
        </p:nvCxnSpPr>
        <p:spPr>
          <a:xfrm flipH="1" rot="10800000">
            <a:off x="3826450" y="4062875"/>
            <a:ext cx="693000" cy="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0" l="0" r="1409" t="0"/>
          <a:stretch/>
        </p:blipFill>
        <p:spPr>
          <a:xfrm>
            <a:off x="1346125" y="1813175"/>
            <a:ext cx="6462600" cy="324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2760475" y="88800"/>
            <a:ext cx="42258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Cursos Internos Obligatorios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Accenture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Ética y Seguridad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de react"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450" y="2990225"/>
            <a:ext cx="1905175" cy="18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205500" y="244225"/>
            <a:ext cx="66312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Lenguajes, Frameworks y </a:t>
            </a:r>
            <a:r>
              <a:rPr lang="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Librerías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n de javascript"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50" y="1360525"/>
            <a:ext cx="1706525" cy="165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css"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9300" y="1360518"/>
            <a:ext cx="1183050" cy="16680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redux" id="163" name="Google Shape;16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8750" y="3017225"/>
            <a:ext cx="2279800" cy="1782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laravel" id="164" name="Google Shape;16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0538" y="1303050"/>
            <a:ext cx="1782925" cy="17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3432750" y="505175"/>
            <a:ext cx="22785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	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525" y="1095125"/>
            <a:ext cx="5268324" cy="3848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css"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950" y="1228525"/>
            <a:ext cx="1695450" cy="23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518050" y="3759575"/>
            <a:ext cx="35451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alibri"/>
                <a:ea typeface="Calibri"/>
                <a:cs typeface="Calibri"/>
                <a:sym typeface="Calibri"/>
              </a:rPr>
              <a:t>Con la ayuda de mi supervisor, he Mejorado mi nivel de CSS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750" y="1136475"/>
            <a:ext cx="6860824" cy="377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>
            <p:ph type="title"/>
          </p:nvPr>
        </p:nvSpPr>
        <p:spPr>
          <a:xfrm>
            <a:off x="2908475" y="370050"/>
            <a:ext cx="2676600" cy="8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Front-end</a:t>
            </a:r>
            <a:endParaRPr/>
          </a:p>
        </p:txBody>
      </p:sp>
      <p:pic>
        <p:nvPicPr>
          <p:cNvPr descr="Resultado de imagen de react"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550" y="211373"/>
            <a:ext cx="1189100" cy="118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react"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7475" y="3726048"/>
            <a:ext cx="1189100" cy="11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2681100" y="482950"/>
            <a:ext cx="3781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PROYECTOS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Back-end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075" y="1493750"/>
            <a:ext cx="6615857" cy="3401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laravel"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750" y="3870575"/>
            <a:ext cx="1024325" cy="1024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laravel"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9925" y="256000"/>
            <a:ext cx="1024325" cy="10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1457950" y="1079475"/>
            <a:ext cx="20130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Agenda Telefónica</a:t>
            </a:r>
            <a:endParaRPr b="1" sz="18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6164775" y="1079475"/>
            <a:ext cx="1421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PlayGaming</a:t>
            </a:r>
            <a:endParaRPr b="1" sz="180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de Visual studio code"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838" y="1099475"/>
            <a:ext cx="3300074" cy="1856300"/>
          </a:xfrm>
          <a:prstGeom prst="rect">
            <a:avLst/>
          </a:prstGeom>
          <a:noFill/>
          <a:ln cap="flat" cmpd="dbl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85725">
              <a:srgbClr val="000000">
                <a:alpha val="50000"/>
              </a:srgbClr>
            </a:outerShdw>
          </a:effectLst>
        </p:spPr>
      </p:pic>
      <p:sp>
        <p:nvSpPr>
          <p:cNvPr id="196" name="Google Shape;196;p21"/>
          <p:cNvSpPr txBox="1"/>
          <p:nvPr/>
        </p:nvSpPr>
        <p:spPr>
          <a:xfrm>
            <a:off x="2477550" y="374200"/>
            <a:ext cx="7269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</a:t>
            </a:r>
            <a:endParaRPr sz="3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1882550" y="2918775"/>
            <a:ext cx="1524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Calibri"/>
                <a:ea typeface="Calibri"/>
                <a:cs typeface="Calibri"/>
                <a:sym typeface="Calibri"/>
              </a:rPr>
              <a:t>Ventajas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442400" y="3378375"/>
            <a:ext cx="41961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s" sz="2200">
                <a:latin typeface="Calibri"/>
                <a:ea typeface="Calibri"/>
                <a:cs typeface="Calibri"/>
                <a:sym typeface="Calibri"/>
              </a:rPr>
              <a:t>Gran variedad de lenguajes.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s" sz="2200">
                <a:latin typeface="Calibri"/>
                <a:ea typeface="Calibri"/>
                <a:cs typeface="Calibri"/>
                <a:sym typeface="Calibri"/>
              </a:rPr>
              <a:t>Posibilidad de configurar la interfaz a nuestro gusto.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s" sz="2200">
                <a:latin typeface="Calibri"/>
                <a:ea typeface="Calibri"/>
                <a:cs typeface="Calibri"/>
                <a:sym typeface="Calibri"/>
              </a:rPr>
              <a:t>Gran variedad de Extensiones.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s" sz="2200">
                <a:latin typeface="Calibri"/>
                <a:ea typeface="Calibri"/>
                <a:cs typeface="Calibri"/>
                <a:sym typeface="Calibri"/>
              </a:rPr>
              <a:t>Buen Soporte técnico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21"/>
          <p:cNvCxnSpPr/>
          <p:nvPr/>
        </p:nvCxnSpPr>
        <p:spPr>
          <a:xfrm flipH="1">
            <a:off x="4677350" y="226175"/>
            <a:ext cx="14700" cy="42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1"/>
          <p:cNvSpPr txBox="1"/>
          <p:nvPr/>
        </p:nvSpPr>
        <p:spPr>
          <a:xfrm>
            <a:off x="5699225" y="418600"/>
            <a:ext cx="23163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</a:t>
            </a:r>
            <a:endParaRPr sz="3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n de xampp" id="201" name="Google Shape;2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6412" y="1121675"/>
            <a:ext cx="1161925" cy="109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mysql" id="202" name="Google Shape;20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2252" y="2389450"/>
            <a:ext cx="1790248" cy="10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