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77B7-0499-4036-9257-64AC1A1E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21DCF-C9F3-4537-98EE-8AACB2EB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BF6E-4B58-4643-BC40-BE7F147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8EDC-5E1D-4B35-97A1-A1374095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4468-6ABD-4701-A568-DEF281A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0D6D-0D6A-41BE-A82F-826C8BC3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9762-AE8A-4FE7-AA1D-8FEAB2F9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3B9B-66EC-4A68-ACA0-00D6A60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B6E9-8B2B-4429-8D79-6E8F562A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2204-2D88-4009-90C9-7EC29F35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EA91-BAFB-4FC7-8E86-633666B71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CA5AB-0A91-48D5-89D9-D8417679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87D6-C7A1-4566-BAAD-CFB494D7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07A5-DAA5-4A52-8D3D-E4D19F7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B67F-8CB2-4510-A491-257A8117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C588-8F11-4315-B91F-02945EDF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800A-0872-46A1-878D-0FB4DCC8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81014-F4C2-4EF1-AE23-86508EBA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55D0-52AF-4D64-B92E-52CBB2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6FCC-1498-4482-A569-D570B54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35A-D94B-40B1-99E9-CAFE24F6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25DB-2C75-4BE0-A1AC-E13BB6C3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0910-8309-4BC7-83CF-CB483254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2B07-FC38-4F65-A517-FDFA7081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086B-8DAE-462D-97C6-33080C3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42E-11C5-4B58-B625-BB81307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439B-7793-4A36-AACB-A9C75B0E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21ED8-2F20-4E7F-947D-2B024F31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9712-1033-4FA5-84FE-1FCC1F1C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A3AD-4EE6-4F93-8747-16FEFFF6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0D11-1C1C-4F9E-A11D-9F6B3D77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77F9-82D5-43F6-8F52-CDF2C7E8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180F-61E8-4487-BE60-69BA9C31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2BB4-7F54-4C79-94CA-8EA4DC71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0CB6-45F3-47E7-943A-DC5E02D24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76302-2EBC-401E-BA97-9DBAF385F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65030-7144-450F-A279-4A16B2B6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9F2DD-A1F1-438C-AD6D-58E6E5E4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4E01F-71BB-45B8-8820-1DB2F7B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8E2E-3C33-435C-914D-DA5B084F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832D-75C5-4401-AEEC-A42CF00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0341-3A17-48AE-A413-906EC052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B8569-D838-4DCA-9072-F48794F9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5CA01-ACB1-4B51-86F9-C7842BA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1FFA4-1294-4CED-8A1F-3314ED4A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5734-BE44-4E07-B7C1-188D58FD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7554-AFAB-4628-A8B3-F83D59FC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7B61-F796-45AB-9909-3A3B2E03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32891-C5B6-46E5-8923-A8D77840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4364-8158-4B3C-80CF-3DF08E9A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0828-323D-4F7B-B658-00A2121A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4131-333E-4FC2-938E-850AAE11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D59D-6E3A-4A59-A745-773AA874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602CA-C2B2-493D-A2CD-1ACBAF6A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103F9-8059-4F0C-B818-B301E702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030E-B08E-42F4-A32B-BF7B3338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8762-8E88-43C9-8AFF-79CE2063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A6EC0-D0CC-4539-8AEE-10624970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240D7-C20D-46EA-BC6E-ECA14382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791E-C8D5-464C-848D-C01A58F9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7BA1-C105-4A3B-9064-0B3331921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8F21-4468-45B6-9569-CCB934CDF84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CBCE-3D10-4948-A52B-7E239A84C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EE49-4C2D-4D6E-9315-E8CDFEE75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792D-6B37-4F22-91DF-46A49980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146-8550-40CC-A4FE-808C0943C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What feature is affecting the campaign most?</a:t>
            </a:r>
          </a:p>
        </p:txBody>
      </p:sp>
    </p:spTree>
    <p:extLst>
      <p:ext uri="{BB962C8B-B14F-4D97-AF65-F5344CB8AC3E}">
        <p14:creationId xmlns:p14="http://schemas.microsoft.com/office/powerpoint/2010/main" val="104967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26B1-57CE-45A4-BF4B-CAA8DE1A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27063-AB27-4EAF-8D63-4A8B757A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786" y="951100"/>
            <a:ext cx="6528015" cy="49178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34388-BA00-4E2E-8626-D860B0D6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By plotting the correlation between the columns we see that </a:t>
            </a:r>
            <a:r>
              <a:rPr lang="en-US" sz="2400" b="1" dirty="0" err="1"/>
              <a:t>call_duration</a:t>
            </a:r>
            <a:r>
              <a:rPr lang="en-US" sz="2400" b="1" dirty="0"/>
              <a:t> </a:t>
            </a:r>
            <a:r>
              <a:rPr lang="en-US" b="1" dirty="0"/>
              <a:t>has the highest coefficient of correlation with outcome. Balance and previous loan factors follow it. Followed by </a:t>
            </a:r>
            <a:r>
              <a:rPr lang="en-US" b="1" dirty="0" err="1"/>
              <a:t>Balance_</a:t>
            </a:r>
            <a:r>
              <a:rPr lang="en-US" b="1" err="1"/>
              <a:t>in</a:t>
            </a:r>
            <a:r>
              <a:rPr lang="en-US" b="1"/>
              <a:t>_account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import </a:t>
            </a:r>
            <a:r>
              <a:rPr lang="en-US" dirty="0" err="1"/>
              <a:t>statsmodels.api</a:t>
            </a:r>
            <a:r>
              <a:rPr lang="en-US" dirty="0"/>
              <a:t> as 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 err="1"/>
              <a:t>corr</a:t>
            </a:r>
            <a:r>
              <a:rPr lang="en-US" dirty="0"/>
              <a:t> = 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r>
              <a:rPr lang="en-US" dirty="0" err="1"/>
              <a:t>sm.graphics.plot_corr</a:t>
            </a:r>
            <a:r>
              <a:rPr lang="en-US" dirty="0"/>
              <a:t>(</a:t>
            </a:r>
            <a:r>
              <a:rPr lang="en-US" dirty="0" err="1"/>
              <a:t>corr</a:t>
            </a:r>
            <a:r>
              <a:rPr lang="en-US" dirty="0"/>
              <a:t>, </a:t>
            </a:r>
            <a:r>
              <a:rPr lang="en-US" dirty="0" err="1"/>
              <a:t>xnames</a:t>
            </a:r>
            <a:r>
              <a:rPr lang="en-US" dirty="0"/>
              <a:t>=list(</a:t>
            </a:r>
            <a:r>
              <a:rPr lang="en-US" dirty="0" err="1"/>
              <a:t>corr.columns</a:t>
            </a:r>
            <a:r>
              <a:rPr lang="en-US" dirty="0"/>
              <a:t>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F92E-1791-4679-8FD1-8F3E685A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values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DB47C-41F9-432B-ACC6-3E9CAC27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399" y="1789043"/>
            <a:ext cx="6400488" cy="30502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0A23-F86A-4F60-9E94-111E3523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analyze which factor is affecting the most to outcome. The factor having maximum absolute correlation between itself and outcome affects the outcome the most</a:t>
            </a:r>
          </a:p>
          <a:p>
            <a:r>
              <a:rPr lang="en-US" dirty="0"/>
              <a:t>Lack of proper advertisement also created a short client range, so many could not be aware of the campaign ahead</a:t>
            </a:r>
          </a:p>
          <a:p>
            <a:r>
              <a:rPr lang="en-US" dirty="0"/>
              <a:t>The longer calls duration helps the bank to understand better about its clients and modify its mode of contact or their investment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DCEC-8E65-47ED-A7B8-A4DDED332435}"/>
              </a:ext>
            </a:extLst>
          </p:cNvPr>
          <p:cNvSpPr txBox="1"/>
          <p:nvPr/>
        </p:nvSpPr>
        <p:spPr>
          <a:xfrm>
            <a:off x="5923722" y="5234609"/>
            <a:ext cx="503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snip was taken on the total data frame. So if you see Serial Number do not worry. </a:t>
            </a:r>
            <a:r>
              <a:rPr lang="en-US" b="1" dirty="0"/>
              <a:t>Serial Number is a useless criteria.</a:t>
            </a:r>
          </a:p>
        </p:txBody>
      </p:sp>
    </p:spTree>
    <p:extLst>
      <p:ext uri="{BB962C8B-B14F-4D97-AF65-F5344CB8AC3E}">
        <p14:creationId xmlns:p14="http://schemas.microsoft.com/office/powerpoint/2010/main" val="3427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What feature is affecting the campaign most?</vt:lpstr>
      <vt:lpstr>Correlation </vt:lpstr>
      <vt:lpstr>From the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features is affecting the campaign most?</dc:title>
  <dc:creator>Samuel Sudheer Vara</dc:creator>
  <cp:lastModifiedBy>Samuel Sudheer Vara</cp:lastModifiedBy>
  <cp:revision>6</cp:revision>
  <dcterms:created xsi:type="dcterms:W3CDTF">2019-10-27T08:57:21Z</dcterms:created>
  <dcterms:modified xsi:type="dcterms:W3CDTF">2019-10-27T13:12:31Z</dcterms:modified>
</cp:coreProperties>
</file>