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A487-9B77-4B41-9139-0B58C71D5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EC9F3-DE81-4650-AA56-E10229A4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C46D-B4E4-430B-A259-9B415C9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411D-934B-4F4E-A1A4-76C85DE7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09A4-8017-4AC0-8A6D-D1FEA473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0C80-AA15-445F-921E-998E6463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17F93-33D3-419B-8ACF-B66A7C64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1E7B-12DE-494B-84EF-F0FFE46E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B149-A470-43BA-B842-7BBEF6CF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88F8-609D-4EE4-80FF-82F7E9E6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31034-00F9-41CE-A885-190077461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21688-99D8-4B82-A93E-CDD7E514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0768-E29F-4541-BEB5-A9AC6408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13BA-C4BC-4B11-92C5-BBFAD19F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802B-CC96-4B27-AF48-27122C94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456C-49D8-4568-BEA2-C2D516CB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C678-C0C9-4E97-A23F-52D8A729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F676-0AC7-4EDF-A198-BBE25ED3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D4F1-DF6C-44C2-97EA-5B44D944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B6BC-76EE-4272-B401-AD8252DE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490A-8F92-49C8-994D-ABBCDA23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879D-C1A2-4AE0-A49A-748FE10E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9F9E-3AE6-455D-9A2E-B72A97AC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D652-1A6C-41D7-B360-FBA8C305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00285-6C2C-4FB6-9E0E-61E91E76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1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92FC-C7B9-4F6F-94AB-BF15571D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6426-555B-44EB-89B2-2452A3CB5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992B3-3D80-486B-A19A-91E23082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025BF-08F6-4C4E-8DFC-39B439D2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36878-99E9-4FE0-AB65-F2B6DA1A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0EC5-B4A1-435E-AEFB-36624666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AE8F-9F4F-4830-84FD-C1CD5F51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1294-CE28-412F-B887-91D7850E6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9FA04-B03A-4CD9-8420-647207C6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F5A58-86B1-4889-987B-A649784A6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0FCDC-3658-4A1F-93E5-3D0E548D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0BAD7-7B0C-4D54-B9E8-81BC94EA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7AFFC-1289-4D08-B725-892B0CF8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97147-C52F-47C7-9D69-0EB70D1D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2260-27A3-49B3-8FA9-1976B64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B4397-99C8-4B49-AE3D-7304A069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F8565-3D6C-44D9-980E-EE39A649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CE79D-0441-4D9A-BF06-F1D9C3F1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B2017-ED63-42AC-9895-57A1F7A5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1C1A8-9B1C-49D0-BF67-0F7BC923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9625B-6864-42A3-A804-2397156E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9A6A-0BFF-4548-8FA7-0410D15B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9E82-493D-43B6-9E41-1E646C77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AA655-97FE-450F-A555-468809C3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4A5CC-8E9D-4508-B6A8-D325FD6F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0B99C-3105-451B-81B3-EF6B21E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251F-617C-4493-A51C-777136C7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BF4A-CDCA-4664-AF92-8C663D02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B0686-FD00-47A9-8126-482D122D1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059CE-3596-403E-BF04-DFFAAA2B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DD56-B217-426D-BF87-E118F96C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00A8-9E21-4EEA-ABDB-3D1C2611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AA07-FAE4-4903-BBC4-B7C9FCAC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35416-D77C-4E6C-A8BD-D3BC6EF2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FD02-115C-4433-8988-584C09A3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DB18-6F6A-494E-99FF-3149B4748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A820-65D1-4FC1-A2F9-EEBA3AA9CED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DAC2-4071-43A6-9812-BF23DB3FD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F970-E766-4F1D-A332-538924F5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5053-0F31-4A5C-9137-34847803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3E7-6232-437D-BFE1-E2C723513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Analyze the performance of this company, and provide your insights regarding the same.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75EE-5552-48B5-A59A-75522DE4C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C423-7474-4859-8AAE-25CE036A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 in the previous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4780E-C092-451A-9BA6-DC0174CC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712383"/>
            <a:ext cx="6172200" cy="142370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08FBA-9D6D-4BB0-AC26-24E0B34BB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previous campaign was disastrous one for the company with most number of unknown data for the success or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93FA-4559-432B-834E-D2A180A7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Campaign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1F921-E61C-4BD8-B966-2FAA8151A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014" y="2972245"/>
            <a:ext cx="6060374" cy="92097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44A98-A1C2-43CC-9323-6437B4C8F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present campaign is better than the previous one with nearly 5 percent success rate and lesser unknown outcomes. </a:t>
            </a:r>
          </a:p>
        </p:txBody>
      </p:sp>
    </p:spTree>
    <p:extLst>
      <p:ext uri="{BB962C8B-B14F-4D97-AF65-F5344CB8AC3E}">
        <p14:creationId xmlns:p14="http://schemas.microsoft.com/office/powerpoint/2010/main" val="66711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B11D-7061-4548-8E89-9A3F562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426B-9163-46E1-9122-04956FB4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bank is focusing on a few people for informing about it s campaign. A person was contacted 37 times I before the campaign who ended up not buying the debit card. So a considerable amount of time should be given between the calls which will annoy the clients less</a:t>
            </a:r>
          </a:p>
          <a:p>
            <a:r>
              <a:rPr lang="en-US" dirty="0"/>
              <a:t>The average number of calls made to distinct averages 0.1 across 28000 entries with max going to 37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6726-1CF1-4042-8DA6-91E757FD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74" y="4605955"/>
            <a:ext cx="51442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9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BD5D-969E-467C-B6C3-685EC90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lacked?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574F-E42F-4881-9F78-23614326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Lesser number of pre campaign calls (presently with 75 percent of the customers having heard 4 calls from the company)</a:t>
            </a:r>
          </a:p>
          <a:p>
            <a:r>
              <a:rPr lang="en-US" dirty="0"/>
              <a:t>The data shows that having longer Calls with the customer is helping the banks to  Sell the debit cards. Having calls made to distinct clients increases the range of advertisement.</a:t>
            </a:r>
          </a:p>
          <a:p>
            <a:r>
              <a:rPr lang="en-US" dirty="0"/>
              <a:t>The customers must be contacted often for the deals presently with more of the customers having not received any calls  during the previous campaign or during pre campaign.</a:t>
            </a:r>
          </a:p>
          <a:p>
            <a:r>
              <a:rPr lang="en-US" dirty="0"/>
              <a:t>The month plays an important role for the outcome prediction, most of the calls were made during Jan ( these would get rejected since it is the holiday season and people would be enjoying their vacation).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69ACD-DEA7-41EA-87DA-7C0EF25C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9D3AD-4188-49D5-8324-D5129155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5015"/>
            <a:ext cx="5193473" cy="55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2. Analyze the performance of this company, and provide your insights regarding the same.</vt:lpstr>
      <vt:lpstr>Success Rate in the previous campaign</vt:lpstr>
      <vt:lpstr>Present Campaign </vt:lpstr>
      <vt:lpstr>Previous Contacts</vt:lpstr>
      <vt:lpstr>Where it lacked?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Analyze the performance of this company, and provide your insights regarding the same.</dc:title>
  <dc:creator>Samuel Sudheer Vara</dc:creator>
  <cp:lastModifiedBy>Samuel Sudheer Vara</cp:lastModifiedBy>
  <cp:revision>7</cp:revision>
  <dcterms:created xsi:type="dcterms:W3CDTF">2019-10-27T09:51:01Z</dcterms:created>
  <dcterms:modified xsi:type="dcterms:W3CDTF">2019-10-27T13:00:02Z</dcterms:modified>
</cp:coreProperties>
</file>