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3CDC-9FA0-4858-8B2B-2D3137749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1E594-1405-40D6-BF4E-3F1D7AA8E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7A4F-62EB-405E-A11E-74A073B1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061A-14A0-4FD6-83E3-70BDAAA8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7F2A-F29B-4299-9CA3-B32EF13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3ED-8513-4B16-B177-4C8F423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AB8AC-043D-4294-A4DE-A5473900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248C-366B-4BF0-BB8E-91B2BF1C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D2EC-1A15-4009-B08C-96C7F149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EBF5-65AC-4387-9B56-CA4CA876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17E69-A548-45A3-ACC5-02DF2F925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B4447-EC4C-45C5-8A69-DEE9E5DA8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67D9-1A93-438F-93A1-A14848E6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9B2E-6419-4FFE-B2BF-4E3484B8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08B2-47A3-4D25-A323-5A935FE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4ADA-3884-4B04-90BC-92284C7E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796C-9F81-42EE-877F-0E02AAFA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9AFB-4502-437A-B4E7-EA6E2B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64B4-9E5D-42FB-B92E-A8FE914C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8053-27EF-4004-A032-16CA134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8BAD-DB22-4661-812A-EEA10ABC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B2B9-7B02-4EA1-A13D-6A599BA6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4E92-1900-49F1-A9D2-C5D63EC5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1AE9-D309-46B8-B2D9-8AE61371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142B-B00A-4096-881D-EAD30023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DFC-91DE-4591-A610-18900393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4AE5-D53C-4628-8B70-346EAE775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ADB4-ACEE-4793-8B54-11434970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C9EC3-F542-49BE-9D20-6D74ACB4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E1CB-EAA4-43B1-9679-C05CA4D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E38F-4B88-439F-B47E-CB2E8FA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3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2D13-BEBD-45FF-B307-6FE48115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790E-882C-4EFE-B451-79F002F1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7C99-092B-41D3-B5E9-83FCE845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8FECB-117C-4B78-A037-02800296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F3A3-54CD-45A3-9AFB-6DD6134C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92E4D-7C70-4AE8-8C04-4F34F8B5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C62B8-8AAA-479C-A43A-0D084E23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E8997-6908-4C78-AC30-474C2B6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9DF3-8B8F-420A-8142-53D35A77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42F1F-0F54-4379-90FE-85D73CC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F03-B7F8-40B9-9AB4-EA6FAEE0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F3D35-1BEF-4B52-9C3F-5C576C9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611B7-D461-4EBF-AA76-106CD7D7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40782-1BA0-4053-BDE4-F726168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A2CE-CB88-45E4-9168-E8423F44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68F-84D5-42B7-B4C5-51F29C9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C31E-B0FB-4D85-B834-64091B73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0716-DA3D-487E-90B0-11CBF0A2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8EFB-7298-4EF2-B83F-A120B719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FB50-7BB1-476F-B99D-B4608110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6662C-DEBD-4C1C-80E2-CC9E2553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9ED1-4E8C-4060-9865-36C54B44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BD2B4-432B-41D9-A6C9-9BF00E4DA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F6165-BD22-4203-9A25-6F6D18C2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45F2-D5B8-454A-A993-233435AE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6536-B54D-4AA2-8ED9-8AEA18BA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66DC-6E7D-4751-9210-67E9F0BD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93A02-10D1-44C6-AAA8-6D5DCD8A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B65D-D5BF-473F-9F4F-67C50D6F1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6116-C62C-4282-9714-26684212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88C9-8B90-4EAA-B9C7-11D3B672A48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0990-7A9A-4AA1-9ACA-11DDC9C31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DF13-A252-4262-9ABA-49A69980B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AF9C-C10D-40F8-BFB2-ACAC723F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95A-7ACE-417B-B2EB-C102F8F81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3.Based on your analysis of the data, what are potential areas of improvement for the business?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01EDC-FB84-4CD3-ABCF-D1641D85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3F87-218A-4041-A41A-20A61BD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it be improved?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43CC4-55CD-4D56-810E-F3FA825D0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758" y="1088385"/>
            <a:ext cx="6111498" cy="49810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1707-2BE4-481F-8B25-4EA374DB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Tries should be done on customers having higher balance in their account</a:t>
            </a:r>
          </a:p>
          <a:p>
            <a:r>
              <a:rPr lang="en-US" dirty="0"/>
              <a:t>Calls should be made to people of lesser years than of 50-60years</a:t>
            </a:r>
          </a:p>
          <a:p>
            <a:r>
              <a:rPr lang="en-US" dirty="0"/>
              <a:t>Marital Status should be considered as it made a significant improvement in accuracy</a:t>
            </a:r>
          </a:p>
          <a:p>
            <a:r>
              <a:rPr lang="en-US" dirty="0"/>
              <a:t>Having a personal loan has the least effect on the customers into taking a debit card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93F-017B-4433-A627-87DD9D58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plays an important role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FA202-D54F-463B-9B05-000940BF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957130"/>
            <a:ext cx="6172200" cy="9342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1F841-4CD7-4DAC-B1D1-27015383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success rate during the period between June to November has been the highest due to the freedom during the holidays</a:t>
            </a:r>
          </a:p>
          <a:p>
            <a:endParaRPr lang="en-US" dirty="0"/>
          </a:p>
          <a:p>
            <a:r>
              <a:rPr lang="en-US" dirty="0"/>
              <a:t>During the winter vacation, people tend to travel in search of warmer places so they seldom accept the calls from the bank</a:t>
            </a:r>
          </a:p>
        </p:txBody>
      </p:sp>
    </p:spTree>
    <p:extLst>
      <p:ext uri="{BB962C8B-B14F-4D97-AF65-F5344CB8AC3E}">
        <p14:creationId xmlns:p14="http://schemas.microsoft.com/office/powerpoint/2010/main" val="34419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BDFB-AE28-4740-9E6B-D59DBEE2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to target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732B4-8A7D-4ADD-A2DD-014ABA30F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705" y="2852657"/>
            <a:ext cx="4763165" cy="114316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F0F9-CA02-47FA-85C1-38DB89293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30-40 years is the ideal age group taking approximately 33 percent of the total success outcomes</a:t>
            </a:r>
          </a:p>
          <a:p>
            <a:endParaRPr lang="en-US" dirty="0"/>
          </a:p>
          <a:p>
            <a:r>
              <a:rPr lang="en-US" dirty="0"/>
              <a:t>20-30 years take for 15 percent of the total success outcomes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Greater than 60 has literally no value to contact since they may be nearing retirement</a:t>
            </a:r>
          </a:p>
        </p:txBody>
      </p:sp>
    </p:spTree>
    <p:extLst>
      <p:ext uri="{BB962C8B-B14F-4D97-AF65-F5344CB8AC3E}">
        <p14:creationId xmlns:p14="http://schemas.microsoft.com/office/powerpoint/2010/main" val="34812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0434-86FC-4A1B-ABEA-C88F93E7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057E-D000-43AA-94C2-32F2B500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with a burden of loans ranging from housing loans to personal loans are not susceptible to taking a debit card due to negative correlation coefficient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188B-A353-4A86-9AAC-C7D75173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35" y="3191836"/>
            <a:ext cx="544906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3.Based on your analysis of the data, what are potential areas of improvement for the business?</vt:lpstr>
      <vt:lpstr>How can it be improved?</vt:lpstr>
      <vt:lpstr>Month plays an important role </vt:lpstr>
      <vt:lpstr>Age group to target </vt:lpstr>
      <vt:lpstr>Loans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3.Based on your analysis of the data, what are potential areas of improvement for the business?</dc:title>
  <dc:creator>Samuel Sudheer Vara</dc:creator>
  <cp:lastModifiedBy>Samuel Sudheer Vara</cp:lastModifiedBy>
  <cp:revision>5</cp:revision>
  <dcterms:created xsi:type="dcterms:W3CDTF">2019-10-27T10:29:04Z</dcterms:created>
  <dcterms:modified xsi:type="dcterms:W3CDTF">2019-10-27T12:51:29Z</dcterms:modified>
</cp:coreProperties>
</file>