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1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F0C7-3CA2-4747-BBE2-35ADAEF64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Cars Dataset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5E44-B124-4CB6-B59C-AAEF4DEDE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58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F15-798F-486F-90EC-EF7DD3C8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Linear Regression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3267-4931-44AF-8BBE-F99DC161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files were imported as data frames using </a:t>
            </a:r>
            <a:r>
              <a:rPr lang="en-US" sz="2400" i="1" dirty="0"/>
              <a:t>pandas.</a:t>
            </a:r>
          </a:p>
          <a:p>
            <a:r>
              <a:rPr lang="en-US" sz="2400" dirty="0"/>
              <a:t>The required attributes were selected from the imported data frames.</a:t>
            </a:r>
          </a:p>
          <a:p>
            <a:r>
              <a:rPr lang="en-US" sz="2400" dirty="0"/>
              <a:t>These files were used to fit the regression variable.</a:t>
            </a:r>
          </a:p>
          <a:p>
            <a:r>
              <a:rPr lang="en-US" sz="2400" dirty="0"/>
              <a:t>It was then used to predict the output.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08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92C-E292-403F-918A-CE0B811F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 1: Identification of problem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7F95-EB2F-4EAD-90F1-DA2196B3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Purely numerical values for </a:t>
            </a:r>
            <a:r>
              <a:rPr lang="en-US" sz="2800" i="1" dirty="0"/>
              <a:t>buying price </a:t>
            </a:r>
            <a:r>
              <a:rPr lang="en-US" sz="2800" dirty="0"/>
              <a:t>for a car were to be estimated from the given data.</a:t>
            </a:r>
          </a:p>
          <a:p>
            <a:endParaRPr lang="en-US" sz="2800" dirty="0"/>
          </a:p>
          <a:p>
            <a:r>
              <a:rPr lang="en-US" sz="2800" dirty="0"/>
              <a:t>Hence, it was evident that it was a regression problem and not a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85172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4159-B7B5-4DD2-8D3D-2BBAB1AC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 2: Visualization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E567-A220-4859-9818-48168FA2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23663" cy="3880773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It was necessary to visualize how the different features where distributed.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The histograms for all the features using </a:t>
            </a:r>
            <a:r>
              <a:rPr lang="en-US" sz="2800" i="1" dirty="0"/>
              <a:t>hist </a:t>
            </a:r>
            <a:r>
              <a:rPr lang="en-US" sz="2800" dirty="0"/>
              <a:t>were plotted.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1514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F03F7-1315-4A2D-A210-18CD30F3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2" y="904723"/>
            <a:ext cx="7788452" cy="57926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F33070-630D-42C7-9139-31E2D4B9C9E2}"/>
              </a:ext>
            </a:extLst>
          </p:cNvPr>
          <p:cNvSpPr txBox="1"/>
          <p:nvPr/>
        </p:nvSpPr>
        <p:spPr>
          <a:xfrm>
            <a:off x="1073022" y="129196"/>
            <a:ext cx="75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train.hist</a:t>
            </a:r>
            <a:r>
              <a:rPr lang="en-US" dirty="0"/>
              <a:t>(bins=50, </a:t>
            </a:r>
            <a:r>
              <a:rPr lang="en-US" dirty="0" err="1"/>
              <a:t>figsize</a:t>
            </a:r>
            <a:r>
              <a:rPr lang="en-US" dirty="0"/>
              <a:t>=(20,15))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1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3761-B9DB-4226-B21E-A06CAB96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Observation</a:t>
            </a:r>
            <a:r>
              <a:rPr lang="en-US" dirty="0"/>
              <a:t>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113F-3975-4ED1-8070-9BDCDC28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on road old </a:t>
            </a:r>
            <a:r>
              <a:rPr lang="en-US" sz="2800" dirty="0"/>
              <a:t>and </a:t>
            </a:r>
            <a:r>
              <a:rPr lang="en-US" sz="2800" i="1" dirty="0"/>
              <a:t>on road new </a:t>
            </a:r>
            <a:r>
              <a:rPr lang="en-US" sz="2800" dirty="0"/>
              <a:t>seemed to be the most correlated with the buying price.</a:t>
            </a:r>
          </a:p>
          <a:p>
            <a:endParaRPr lang="en-US" sz="2800" dirty="0"/>
          </a:p>
          <a:p>
            <a:r>
              <a:rPr lang="en-US" sz="2800" dirty="0"/>
              <a:t>Most other features were evenly distributed.</a:t>
            </a:r>
          </a:p>
          <a:p>
            <a:endParaRPr lang="en-US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63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E7CE-E3F3-459E-AE83-40CFE186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 3: Data preprocessing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0FB8-0B0D-4469-86EE-BDF77EB7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Erroneous data from the table was eliminated by dropping the rows with incorrect data.</a:t>
            </a:r>
          </a:p>
          <a:p>
            <a:endParaRPr lang="en-US" sz="2400" dirty="0"/>
          </a:p>
          <a:p>
            <a:r>
              <a:rPr lang="en-US" sz="2400" dirty="0"/>
              <a:t>For example, dropping rows with negative buying price values.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218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5AB0-FB2A-4D1A-9B62-D1DB2F70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609599"/>
            <a:ext cx="8895247" cy="1758027"/>
          </a:xfrm>
        </p:spPr>
        <p:txBody>
          <a:bodyPr>
            <a:normAutofit/>
          </a:bodyPr>
          <a:lstStyle/>
          <a:p>
            <a:r>
              <a:rPr lang="en-US" sz="4400" dirty="0"/>
              <a:t>Step 4: Confirmation of </a:t>
            </a:r>
            <a:r>
              <a:rPr lang="en-US" sz="4800" dirty="0"/>
              <a:t>Correlation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9DAE-6A0A-4752-B543-0C5FFEBE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55" y="2367627"/>
            <a:ext cx="9623662" cy="3880773"/>
          </a:xfrm>
        </p:spPr>
        <p:txBody>
          <a:bodyPr>
            <a:normAutofit/>
          </a:bodyPr>
          <a:lstStyle/>
          <a:p>
            <a:r>
              <a:rPr lang="en-US" sz="2800" dirty="0"/>
              <a:t>The buying price attribute had to be correlated with one or more features.</a:t>
            </a:r>
          </a:p>
          <a:p>
            <a:endParaRPr lang="en-US" sz="2800" dirty="0"/>
          </a:p>
          <a:p>
            <a:r>
              <a:rPr lang="en-US" sz="2800" dirty="0"/>
              <a:t>By plotting the correlation using </a:t>
            </a:r>
            <a:r>
              <a:rPr lang="en-US" sz="2800" dirty="0" err="1"/>
              <a:t>scatter_matrix</a:t>
            </a:r>
            <a:r>
              <a:rPr lang="en-US" sz="2800" dirty="0"/>
              <a:t>, the following result was obtained.</a:t>
            </a:r>
          </a:p>
        </p:txBody>
      </p:sp>
    </p:spTree>
    <p:extLst>
      <p:ext uri="{BB962C8B-B14F-4D97-AF65-F5344CB8AC3E}">
        <p14:creationId xmlns:p14="http://schemas.microsoft.com/office/powerpoint/2010/main" val="33047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6FCC-CBE9-47F7-AA1E-BA3D25AA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50" y="266475"/>
            <a:ext cx="8596668" cy="138504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pandas.tools.plotting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scatter_matrix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= ["on road old", "on road now", "years", "buying price"]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scatter_matrix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(train[attributes],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=(20,12))</a:t>
            </a:r>
          </a:p>
          <a:p>
            <a:endParaRPr lang="en-AU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19B7DF2-B63E-4049-B286-2E95CBBA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0" y="1444645"/>
            <a:ext cx="8873130" cy="54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E589-D3E4-4BD4-A62C-B1DD04A9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en-US" sz="4400" dirty="0"/>
              <a:t>Observation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42B6-43E2-4C5F-B13C-80969151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503"/>
            <a:ext cx="8596668" cy="4333860"/>
          </a:xfrm>
        </p:spPr>
        <p:txBody>
          <a:bodyPr>
            <a:normAutofit/>
          </a:bodyPr>
          <a:lstStyle/>
          <a:p>
            <a:r>
              <a:rPr lang="en-US" sz="2400" dirty="0"/>
              <a:t>The ‘on road now’ and ‘on road old’ features were very well correlated with the buying price.</a:t>
            </a:r>
          </a:p>
          <a:p>
            <a:endParaRPr lang="en-US" sz="2400" dirty="0"/>
          </a:p>
          <a:p>
            <a:r>
              <a:rPr lang="en-US" sz="2400" dirty="0"/>
              <a:t>The ‘years’ feature showed some sort of correlation with the buying price.</a:t>
            </a:r>
          </a:p>
          <a:p>
            <a:endParaRPr lang="en-US" sz="2400" dirty="0"/>
          </a:p>
          <a:p>
            <a:r>
              <a:rPr lang="en-US" sz="2400" dirty="0"/>
              <a:t>That is, the buying price was slightly lesser for cars having more age.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26830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323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Analysis of Cars Dataset</vt:lpstr>
      <vt:lpstr>Step 1: Identification of problem</vt:lpstr>
      <vt:lpstr>Step 2: Visualization</vt:lpstr>
      <vt:lpstr>PowerPoint Presentation</vt:lpstr>
      <vt:lpstr>Observation </vt:lpstr>
      <vt:lpstr>Step 3: Data preprocessing</vt:lpstr>
      <vt:lpstr>Step 4: Confirmation of Correlation</vt:lpstr>
      <vt:lpstr>PowerPoint Presentation</vt:lpstr>
      <vt:lpstr>Observation</vt:lpstr>
      <vt:lpstr>Step 5: Linear Regression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Cars Dataset</dc:title>
  <dc:creator>Sanket S</dc:creator>
  <cp:lastModifiedBy>Sanket S</cp:lastModifiedBy>
  <cp:revision>8</cp:revision>
  <dcterms:created xsi:type="dcterms:W3CDTF">2019-10-28T09:44:56Z</dcterms:created>
  <dcterms:modified xsi:type="dcterms:W3CDTF">2019-10-28T11:04:02Z</dcterms:modified>
</cp:coreProperties>
</file>