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78C7-3291-4DA6-B1A1-5ECE097BE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Business Problems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4239-DDF2-4C57-87A8-C1A07A621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71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46E0-C7E5-414C-879A-961EEE3A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3394"/>
          </a:xfrm>
        </p:spPr>
        <p:txBody>
          <a:bodyPr>
            <a:normAutofit/>
          </a:bodyPr>
          <a:lstStyle/>
          <a:p>
            <a:r>
              <a:rPr lang="en-US" sz="4400" dirty="0"/>
              <a:t>Observations</a:t>
            </a:r>
            <a:endParaRPr lang="en-A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5224-27A8-4431-8F47-7C59912A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seen from the graph that maximum revenue is generated from sale of cars with a low rating and low condition.</a:t>
            </a:r>
          </a:p>
          <a:p>
            <a:r>
              <a:rPr lang="en-US" sz="2400" dirty="0"/>
              <a:t>So, if the company wants to generate more revenue and grab more market share of sold cars, then cars with lower condition and lower rating should be given priority.</a:t>
            </a:r>
          </a:p>
          <a:p>
            <a:r>
              <a:rPr lang="en-US" sz="2400" dirty="0"/>
              <a:t>This way, the company will attract more customers to cover their fixed cost.</a:t>
            </a:r>
          </a:p>
        </p:txBody>
      </p:sp>
    </p:spTree>
    <p:extLst>
      <p:ext uri="{BB962C8B-B14F-4D97-AF65-F5344CB8AC3E}">
        <p14:creationId xmlns:p14="http://schemas.microsoft.com/office/powerpoint/2010/main" val="368378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FB6B6A-AA92-4543-9D4B-D5799930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18" y="480060"/>
            <a:ext cx="10228604" cy="57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886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Additional Business Problems</vt:lpstr>
      <vt:lpstr>Observations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Business Problems</dc:title>
  <dc:creator>Sanket S</dc:creator>
  <cp:lastModifiedBy>Sanket S</cp:lastModifiedBy>
  <cp:revision>1</cp:revision>
  <dcterms:created xsi:type="dcterms:W3CDTF">2019-10-28T12:11:44Z</dcterms:created>
  <dcterms:modified xsi:type="dcterms:W3CDTF">2019-10-28T12:14:49Z</dcterms:modified>
</cp:coreProperties>
</file>