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074D-7500-4ACB-A0A6-28F1A1BE2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463" y="1782698"/>
            <a:ext cx="8420704" cy="1646302"/>
          </a:xfrm>
        </p:spPr>
        <p:txBody>
          <a:bodyPr/>
          <a:lstStyle/>
          <a:p>
            <a:r>
              <a:rPr lang="en-US" dirty="0"/>
              <a:t>Performance of Company</a:t>
            </a:r>
            <a:br>
              <a:rPr lang="en-US" dirty="0"/>
            </a:br>
            <a:r>
              <a:rPr lang="en-US" dirty="0"/>
              <a:t>&amp; Insights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73E72-6354-4D6E-BED4-C452AE459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42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63F-3D07-40BE-BB80-2BD4219D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Observations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8A79-6E56-48B9-A8BC-5A167341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company is earning an average profit of 10.46 per car sold.</a:t>
            </a:r>
          </a:p>
          <a:p>
            <a:r>
              <a:rPr lang="en-US" sz="2000" dirty="0"/>
              <a:t>Half the cars sold are below this level.</a:t>
            </a:r>
          </a:p>
          <a:p>
            <a:r>
              <a:rPr lang="en-AU" sz="2000" dirty="0"/>
              <a:t>The number of cars sold by the company are evenly distributed over all the features like rating, age, condition of car and economy.</a:t>
            </a:r>
          </a:p>
          <a:p>
            <a:r>
              <a:rPr lang="en-AU" sz="2000" dirty="0"/>
              <a:t>This means that the company is able to sell </a:t>
            </a:r>
            <a:r>
              <a:rPr lang="en-US" sz="2000" dirty="0"/>
              <a:t>almost the same number of cars with a variety of features, some of which are given above.</a:t>
            </a:r>
          </a:p>
          <a:p>
            <a:r>
              <a:rPr lang="en-AU" sz="2000" dirty="0"/>
              <a:t>Also, the features like torque and top speed have no direct correlation with the profit earned.</a:t>
            </a:r>
          </a:p>
        </p:txBody>
      </p:sp>
    </p:spTree>
    <p:extLst>
      <p:ext uri="{BB962C8B-B14F-4D97-AF65-F5344CB8AC3E}">
        <p14:creationId xmlns:p14="http://schemas.microsoft.com/office/powerpoint/2010/main" val="24469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02199-57CC-4166-BF21-3BD3A97FDD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73" y="243297"/>
            <a:ext cx="8960130" cy="65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3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</TotalTime>
  <Words>98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Performance of Company &amp; Insights</vt:lpstr>
      <vt:lpstr>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Company &amp; Insights</dc:title>
  <dc:creator>Sanket S</dc:creator>
  <cp:lastModifiedBy>Sanket S</cp:lastModifiedBy>
  <cp:revision>2</cp:revision>
  <dcterms:created xsi:type="dcterms:W3CDTF">2019-10-28T11:30:30Z</dcterms:created>
  <dcterms:modified xsi:type="dcterms:W3CDTF">2019-10-28T11:51:33Z</dcterms:modified>
</cp:coreProperties>
</file>