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499E-3F23-4B4C-A53D-839B874C7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Potential Areas of Improvement	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1CC6-8218-41A3-B660-0926E82FD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79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AFA0AF-B281-468B-9973-DCD71DF0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C08905-337B-4AD9-8666-20BD572E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0" y="380736"/>
            <a:ext cx="10999405" cy="62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8958-827C-43CF-B3DA-0D03B142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699"/>
            <a:ext cx="8596668" cy="5005664"/>
          </a:xfrm>
        </p:spPr>
        <p:txBody>
          <a:bodyPr>
            <a:normAutofit/>
          </a:bodyPr>
          <a:lstStyle/>
          <a:p>
            <a:r>
              <a:rPr lang="en-US" sz="2400" dirty="0"/>
              <a:t>The company should focus on selling cars with a higher rating so as to earn higher profit.</a:t>
            </a:r>
          </a:p>
          <a:p>
            <a:endParaRPr lang="en-US" sz="2400" dirty="0"/>
          </a:p>
          <a:p>
            <a:r>
              <a:rPr lang="en-US" sz="2400" dirty="0"/>
              <a:t>The company should focus on selling cars in a better condition so as to earn higher profit.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904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</TotalTime>
  <Words>40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Potential Areas of Improvement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Areas of Improvement </dc:title>
  <dc:creator>Sanket S</dc:creator>
  <cp:lastModifiedBy>Sanket S</cp:lastModifiedBy>
  <cp:revision>3</cp:revision>
  <dcterms:created xsi:type="dcterms:W3CDTF">2019-10-28T11:51:42Z</dcterms:created>
  <dcterms:modified xsi:type="dcterms:W3CDTF">2019-10-28T12:10:07Z</dcterms:modified>
</cp:coreProperties>
</file>