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D855-E7AD-4135-8440-55E7EC3B6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Factors affecting profit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915F0-063E-4035-ACE6-556DF0C7B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25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AF-27AF-4932-A766-6D332BD1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26" y="1031586"/>
            <a:ext cx="9483702" cy="5229255"/>
          </a:xfrm>
        </p:spPr>
        <p:txBody>
          <a:bodyPr>
            <a:normAutofit/>
          </a:bodyPr>
          <a:lstStyle/>
          <a:p>
            <a:r>
              <a:rPr lang="en-US" sz="2400" dirty="0"/>
              <a:t>It is evident from the graph plotted in Tableau that Rating and Condition are the most influential features for the Profit of a car.</a:t>
            </a:r>
          </a:p>
          <a:p>
            <a:r>
              <a:rPr lang="en-US" sz="2400" dirty="0"/>
              <a:t>As the condition of the car is better, it implies that the car has been maintained properly.</a:t>
            </a:r>
          </a:p>
          <a:p>
            <a:r>
              <a:rPr lang="en-US" sz="2400" dirty="0"/>
              <a:t>As the rating of the car is more, it attracts a better buying price resulting in more profit.</a:t>
            </a:r>
          </a:p>
        </p:txBody>
      </p:sp>
    </p:spTree>
    <p:extLst>
      <p:ext uri="{BB962C8B-B14F-4D97-AF65-F5344CB8AC3E}">
        <p14:creationId xmlns:p14="http://schemas.microsoft.com/office/powerpoint/2010/main" val="314117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D1E86-C369-46E2-A8D3-FE037E80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74" y="154594"/>
            <a:ext cx="8437781" cy="63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75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</TotalTime>
  <Words>67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Factors affecting profit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profit</dc:title>
  <dc:creator>Sanket S</dc:creator>
  <cp:lastModifiedBy>Sanket S</cp:lastModifiedBy>
  <cp:revision>1</cp:revision>
  <dcterms:created xsi:type="dcterms:W3CDTF">2019-10-28T11:10:08Z</dcterms:created>
  <dcterms:modified xsi:type="dcterms:W3CDTF">2019-10-28T12:09:18Z</dcterms:modified>
</cp:coreProperties>
</file>