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5A4D2-5FB2-443E-B444-48503A716C52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839CD4F-F79E-4492-AC4B-01CBA885FAFA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IN" dirty="0"/>
            <a:t> English</a:t>
          </a:r>
          <a:endParaRPr lang="en-US" dirty="0"/>
        </a:p>
      </dgm:t>
    </dgm:pt>
    <dgm:pt modelId="{D6E5AA42-4E94-4A7A-8E8C-6700B6A3A94C}" type="sibTrans" cxnId="{74408282-1D73-417F-B827-562A724688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AC3704-FD1F-49D1-9B9F-DC3056D2F636}" type="parTrans" cxnId="{74408282-1D73-417F-B827-562A7246883A}">
      <dgm:prSet/>
      <dgm:spPr/>
      <dgm:t>
        <a:bodyPr/>
        <a:lstStyle/>
        <a:p>
          <a:endParaRPr lang="en-US"/>
        </a:p>
      </dgm:t>
    </dgm:pt>
    <dgm:pt modelId="{447A57FC-42F3-458B-92DC-FD947FCC787D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IN" dirty="0"/>
            <a:t>German</a:t>
          </a:r>
          <a:endParaRPr lang="en-US" dirty="0"/>
        </a:p>
      </dgm:t>
    </dgm:pt>
    <dgm:pt modelId="{FF0803A8-8846-47D3-835A-56A24AA61A30}" type="sibTrans" cxnId="{ADE485A8-EBE6-495E-9161-C3FB5F241648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1D6CB1B1-5C9A-41AE-BD9C-DB9D9EC9A6C9}" type="parTrans" cxnId="{ADE485A8-EBE6-495E-9161-C3FB5F241648}">
      <dgm:prSet/>
      <dgm:spPr/>
      <dgm:t>
        <a:bodyPr/>
        <a:lstStyle/>
        <a:p>
          <a:endParaRPr lang="en-AU"/>
        </a:p>
      </dgm:t>
    </dgm:pt>
    <dgm:pt modelId="{A9857154-EAF6-4FBA-B871-CF277136D55A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IN"/>
            <a:t>Spanish</a:t>
          </a:r>
          <a:endParaRPr lang="en-US"/>
        </a:p>
      </dgm:t>
    </dgm:pt>
    <dgm:pt modelId="{365F3A31-2492-4331-8BB4-E9BB5EB51AEE}" type="sibTrans" cxnId="{D40C802A-CB3B-4F4F-A089-3F2DDFDF3663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A1847028-9A96-429A-BBC7-D1CB9876B3C1}" type="parTrans" cxnId="{D40C802A-CB3B-4F4F-A089-3F2DDFDF3663}">
      <dgm:prSet/>
      <dgm:spPr/>
      <dgm:t>
        <a:bodyPr/>
        <a:lstStyle/>
        <a:p>
          <a:endParaRPr lang="en-AU"/>
        </a:p>
      </dgm:t>
    </dgm:pt>
    <dgm:pt modelId="{5BAE2BF9-F40A-4E54-B986-AC7DE35A1499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IN"/>
            <a:t> Italian</a:t>
          </a:r>
          <a:endParaRPr lang="en-US"/>
        </a:p>
      </dgm:t>
    </dgm:pt>
    <dgm:pt modelId="{A81EEFDB-0D66-4DFA-9BCA-DF52242BB883}" type="sibTrans" cxnId="{CAED7931-881D-4D75-896C-A8E1B2C7E321}">
      <dgm:prSet/>
      <dgm:spPr/>
      <dgm:t>
        <a:bodyPr/>
        <a:lstStyle/>
        <a:p>
          <a:endParaRPr lang="en-AU"/>
        </a:p>
      </dgm:t>
    </dgm:pt>
    <dgm:pt modelId="{261A05BA-5C3D-4612-8338-0B34E155AAD4}" type="parTrans" cxnId="{CAED7931-881D-4D75-896C-A8E1B2C7E321}">
      <dgm:prSet/>
      <dgm:spPr/>
      <dgm:t>
        <a:bodyPr/>
        <a:lstStyle/>
        <a:p>
          <a:endParaRPr lang="en-AU"/>
        </a:p>
      </dgm:t>
    </dgm:pt>
    <dgm:pt modelId="{955B9AEE-AE33-47CC-8E5D-EDBAD8835834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IN"/>
            <a:t> French</a:t>
          </a:r>
          <a:endParaRPr lang="en-US"/>
        </a:p>
      </dgm:t>
    </dgm:pt>
    <dgm:pt modelId="{104F80C0-FB56-4B34-9DFF-A253177DB060}" type="sibTrans" cxnId="{9C159B96-8BA7-4D4D-8AA5-04E8E5BB5FCC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676690A4-D73C-4D07-BDF6-2FC8D7DA099F}" type="parTrans" cxnId="{9C159B96-8BA7-4D4D-8AA5-04E8E5BB5FCC}">
      <dgm:prSet/>
      <dgm:spPr/>
      <dgm:t>
        <a:bodyPr/>
        <a:lstStyle/>
        <a:p>
          <a:endParaRPr lang="en-AU"/>
        </a:p>
      </dgm:t>
    </dgm:pt>
    <dgm:pt modelId="{CB13F612-BFBA-4EE3-83CC-C153957A9F36}" type="pres">
      <dgm:prSet presAssocID="{4405A4D2-5FB2-443E-B444-48503A716C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AAFBBF-F274-4ADC-83AF-05DBBCF3811B}" type="pres">
      <dgm:prSet presAssocID="{0839CD4F-F79E-4492-AC4B-01CBA885FAFA}" presName="hierRoot1" presStyleCnt="0"/>
      <dgm:spPr/>
    </dgm:pt>
    <dgm:pt modelId="{26DAB32F-1F30-4BD1-A52C-3AF790AAA244}" type="pres">
      <dgm:prSet presAssocID="{0839CD4F-F79E-4492-AC4B-01CBA885FAFA}" presName="composite" presStyleCnt="0"/>
      <dgm:spPr/>
    </dgm:pt>
    <dgm:pt modelId="{AF45E92E-FAAE-4821-9BD6-8DFEBC880E39}" type="pres">
      <dgm:prSet presAssocID="{0839CD4F-F79E-4492-AC4B-01CBA885FAFA}" presName="background" presStyleLbl="node0" presStyleIdx="0" presStyleCnt="5"/>
      <dgm:spPr/>
    </dgm:pt>
    <dgm:pt modelId="{782E0266-B12F-43AA-84FC-A2D215404E57}" type="pres">
      <dgm:prSet presAssocID="{0839CD4F-F79E-4492-AC4B-01CBA885FAFA}" presName="text" presStyleLbl="fgAcc0" presStyleIdx="0" presStyleCnt="5">
        <dgm:presLayoutVars>
          <dgm:chPref val="3"/>
        </dgm:presLayoutVars>
      </dgm:prSet>
      <dgm:spPr/>
    </dgm:pt>
    <dgm:pt modelId="{FEC770C7-C4E1-4100-B975-AC2D89A55E85}" type="pres">
      <dgm:prSet presAssocID="{0839CD4F-F79E-4492-AC4B-01CBA885FAFA}" presName="hierChild2" presStyleCnt="0"/>
      <dgm:spPr/>
    </dgm:pt>
    <dgm:pt modelId="{5456465D-A146-4140-94D0-E4C3407C7147}" type="pres">
      <dgm:prSet presAssocID="{447A57FC-42F3-458B-92DC-FD947FCC787D}" presName="hierRoot1" presStyleCnt="0"/>
      <dgm:spPr/>
    </dgm:pt>
    <dgm:pt modelId="{F48F23D2-678C-423A-B6B7-D0FB3FC5CB38}" type="pres">
      <dgm:prSet presAssocID="{447A57FC-42F3-458B-92DC-FD947FCC787D}" presName="composite" presStyleCnt="0"/>
      <dgm:spPr/>
    </dgm:pt>
    <dgm:pt modelId="{44138CF3-C643-4EC2-B06A-BFC90253DF2A}" type="pres">
      <dgm:prSet presAssocID="{447A57FC-42F3-458B-92DC-FD947FCC787D}" presName="background" presStyleLbl="node0" presStyleIdx="1" presStyleCnt="5"/>
      <dgm:spPr/>
    </dgm:pt>
    <dgm:pt modelId="{C2D60FD1-D413-44FC-A71E-5C9105BFE627}" type="pres">
      <dgm:prSet presAssocID="{447A57FC-42F3-458B-92DC-FD947FCC787D}" presName="text" presStyleLbl="fgAcc0" presStyleIdx="1" presStyleCnt="5">
        <dgm:presLayoutVars>
          <dgm:chPref val="3"/>
        </dgm:presLayoutVars>
      </dgm:prSet>
      <dgm:spPr/>
    </dgm:pt>
    <dgm:pt modelId="{93C45569-5FF0-47F8-8322-A658D02C143B}" type="pres">
      <dgm:prSet presAssocID="{447A57FC-42F3-458B-92DC-FD947FCC787D}" presName="hierChild2" presStyleCnt="0"/>
      <dgm:spPr/>
    </dgm:pt>
    <dgm:pt modelId="{4531F1AD-CA8A-4259-83AB-5ADA6F86709E}" type="pres">
      <dgm:prSet presAssocID="{A9857154-EAF6-4FBA-B871-CF277136D55A}" presName="hierRoot1" presStyleCnt="0"/>
      <dgm:spPr/>
    </dgm:pt>
    <dgm:pt modelId="{7ECA8BBE-C00D-4ACA-A6AA-55C967D0F3F8}" type="pres">
      <dgm:prSet presAssocID="{A9857154-EAF6-4FBA-B871-CF277136D55A}" presName="composite" presStyleCnt="0"/>
      <dgm:spPr/>
    </dgm:pt>
    <dgm:pt modelId="{1471CF63-B095-47A3-A47D-6FA03C4D8085}" type="pres">
      <dgm:prSet presAssocID="{A9857154-EAF6-4FBA-B871-CF277136D55A}" presName="background" presStyleLbl="node0" presStyleIdx="2" presStyleCnt="5"/>
      <dgm:spPr/>
    </dgm:pt>
    <dgm:pt modelId="{5030E7A7-EF61-4AF0-8178-7DCEFD7895ED}" type="pres">
      <dgm:prSet presAssocID="{A9857154-EAF6-4FBA-B871-CF277136D55A}" presName="text" presStyleLbl="fgAcc0" presStyleIdx="2" presStyleCnt="5">
        <dgm:presLayoutVars>
          <dgm:chPref val="3"/>
        </dgm:presLayoutVars>
      </dgm:prSet>
      <dgm:spPr/>
    </dgm:pt>
    <dgm:pt modelId="{253FEA7F-FC72-42AC-8F1A-09B6BF1C2F81}" type="pres">
      <dgm:prSet presAssocID="{A9857154-EAF6-4FBA-B871-CF277136D55A}" presName="hierChild2" presStyleCnt="0"/>
      <dgm:spPr/>
    </dgm:pt>
    <dgm:pt modelId="{A22E647B-A7E7-472C-A492-2F1C8EFA3A1F}" type="pres">
      <dgm:prSet presAssocID="{955B9AEE-AE33-47CC-8E5D-EDBAD8835834}" presName="hierRoot1" presStyleCnt="0"/>
      <dgm:spPr/>
    </dgm:pt>
    <dgm:pt modelId="{F96BEB7E-43EA-4A2B-BEBF-1DCB2C338E97}" type="pres">
      <dgm:prSet presAssocID="{955B9AEE-AE33-47CC-8E5D-EDBAD8835834}" presName="composite" presStyleCnt="0"/>
      <dgm:spPr/>
    </dgm:pt>
    <dgm:pt modelId="{9601BDB3-E62F-444D-8569-5656EE73F13C}" type="pres">
      <dgm:prSet presAssocID="{955B9AEE-AE33-47CC-8E5D-EDBAD8835834}" presName="background" presStyleLbl="node0" presStyleIdx="3" presStyleCnt="5"/>
      <dgm:spPr/>
    </dgm:pt>
    <dgm:pt modelId="{D12EB576-446A-4E21-A6DE-C07D7AEC871A}" type="pres">
      <dgm:prSet presAssocID="{955B9AEE-AE33-47CC-8E5D-EDBAD8835834}" presName="text" presStyleLbl="fgAcc0" presStyleIdx="3" presStyleCnt="5">
        <dgm:presLayoutVars>
          <dgm:chPref val="3"/>
        </dgm:presLayoutVars>
      </dgm:prSet>
      <dgm:spPr/>
    </dgm:pt>
    <dgm:pt modelId="{78516A30-3179-40C8-B16A-FE2BCB971046}" type="pres">
      <dgm:prSet presAssocID="{955B9AEE-AE33-47CC-8E5D-EDBAD8835834}" presName="hierChild2" presStyleCnt="0"/>
      <dgm:spPr/>
    </dgm:pt>
    <dgm:pt modelId="{A63B99CE-C211-41FF-9D9D-82CE511B6E2B}" type="pres">
      <dgm:prSet presAssocID="{5BAE2BF9-F40A-4E54-B986-AC7DE35A1499}" presName="hierRoot1" presStyleCnt="0"/>
      <dgm:spPr/>
    </dgm:pt>
    <dgm:pt modelId="{C0A28407-FDA9-46B3-9103-FAB5349ED0D3}" type="pres">
      <dgm:prSet presAssocID="{5BAE2BF9-F40A-4E54-B986-AC7DE35A1499}" presName="composite" presStyleCnt="0"/>
      <dgm:spPr/>
    </dgm:pt>
    <dgm:pt modelId="{BA4D153E-C162-40E4-9AFC-97B5B83841BC}" type="pres">
      <dgm:prSet presAssocID="{5BAE2BF9-F40A-4E54-B986-AC7DE35A1499}" presName="background" presStyleLbl="node0" presStyleIdx="4" presStyleCnt="5"/>
      <dgm:spPr/>
    </dgm:pt>
    <dgm:pt modelId="{AB619BD3-E905-44E7-BB18-FBF10F45288B}" type="pres">
      <dgm:prSet presAssocID="{5BAE2BF9-F40A-4E54-B986-AC7DE35A1499}" presName="text" presStyleLbl="fgAcc0" presStyleIdx="4" presStyleCnt="5">
        <dgm:presLayoutVars>
          <dgm:chPref val="3"/>
        </dgm:presLayoutVars>
      </dgm:prSet>
      <dgm:spPr/>
    </dgm:pt>
    <dgm:pt modelId="{EF4DDDDA-127D-4F0D-AEA5-E09112762E4C}" type="pres">
      <dgm:prSet presAssocID="{5BAE2BF9-F40A-4E54-B986-AC7DE35A1499}" presName="hierChild2" presStyleCnt="0"/>
      <dgm:spPr/>
    </dgm:pt>
  </dgm:ptLst>
  <dgm:cxnLst>
    <dgm:cxn modelId="{4575460D-38FC-439A-A5DA-B1C703EA50E1}" type="presOf" srcId="{A9857154-EAF6-4FBA-B871-CF277136D55A}" destId="{5030E7A7-EF61-4AF0-8178-7DCEFD7895ED}" srcOrd="0" destOrd="0" presId="urn:microsoft.com/office/officeart/2005/8/layout/hierarchy1"/>
    <dgm:cxn modelId="{D40C802A-CB3B-4F4F-A089-3F2DDFDF3663}" srcId="{4405A4D2-5FB2-443E-B444-48503A716C52}" destId="{A9857154-EAF6-4FBA-B871-CF277136D55A}" srcOrd="2" destOrd="0" parTransId="{A1847028-9A96-429A-BBC7-D1CB9876B3C1}" sibTransId="{365F3A31-2492-4331-8BB4-E9BB5EB51AEE}"/>
    <dgm:cxn modelId="{CAED7931-881D-4D75-896C-A8E1B2C7E321}" srcId="{4405A4D2-5FB2-443E-B444-48503A716C52}" destId="{5BAE2BF9-F40A-4E54-B986-AC7DE35A1499}" srcOrd="4" destOrd="0" parTransId="{261A05BA-5C3D-4612-8338-0B34E155AAD4}" sibTransId="{A81EEFDB-0D66-4DFA-9BCA-DF52242BB883}"/>
    <dgm:cxn modelId="{76D66C82-5DC5-4743-844F-43F5A372F520}" type="presOf" srcId="{4405A4D2-5FB2-443E-B444-48503A716C52}" destId="{CB13F612-BFBA-4EE3-83CC-C153957A9F36}" srcOrd="0" destOrd="0" presId="urn:microsoft.com/office/officeart/2005/8/layout/hierarchy1"/>
    <dgm:cxn modelId="{74408282-1D73-417F-B827-562A7246883A}" srcId="{4405A4D2-5FB2-443E-B444-48503A716C52}" destId="{0839CD4F-F79E-4492-AC4B-01CBA885FAFA}" srcOrd="0" destOrd="0" parTransId="{DCAC3704-FD1F-49D1-9B9F-DC3056D2F636}" sibTransId="{D6E5AA42-4E94-4A7A-8E8C-6700B6A3A94C}"/>
    <dgm:cxn modelId="{66707089-DD22-47D6-BCE3-EADC60691D0B}" type="presOf" srcId="{447A57FC-42F3-458B-92DC-FD947FCC787D}" destId="{C2D60FD1-D413-44FC-A71E-5C9105BFE627}" srcOrd="0" destOrd="0" presId="urn:microsoft.com/office/officeart/2005/8/layout/hierarchy1"/>
    <dgm:cxn modelId="{9C159B96-8BA7-4D4D-8AA5-04E8E5BB5FCC}" srcId="{4405A4D2-5FB2-443E-B444-48503A716C52}" destId="{955B9AEE-AE33-47CC-8E5D-EDBAD8835834}" srcOrd="3" destOrd="0" parTransId="{676690A4-D73C-4D07-BDF6-2FC8D7DA099F}" sibTransId="{104F80C0-FB56-4B34-9DFF-A253177DB060}"/>
    <dgm:cxn modelId="{ADE485A8-EBE6-495E-9161-C3FB5F241648}" srcId="{4405A4D2-5FB2-443E-B444-48503A716C52}" destId="{447A57FC-42F3-458B-92DC-FD947FCC787D}" srcOrd="1" destOrd="0" parTransId="{1D6CB1B1-5C9A-41AE-BD9C-DB9D9EC9A6C9}" sibTransId="{FF0803A8-8846-47D3-835A-56A24AA61A30}"/>
    <dgm:cxn modelId="{079E21A9-1DCD-4171-AEA0-CD83A8F0A4D3}" type="presOf" srcId="{5BAE2BF9-F40A-4E54-B986-AC7DE35A1499}" destId="{AB619BD3-E905-44E7-BB18-FBF10F45288B}" srcOrd="0" destOrd="0" presId="urn:microsoft.com/office/officeart/2005/8/layout/hierarchy1"/>
    <dgm:cxn modelId="{640197B9-1EAE-42C5-B80C-8E77F1CE6360}" type="presOf" srcId="{0839CD4F-F79E-4492-AC4B-01CBA885FAFA}" destId="{782E0266-B12F-43AA-84FC-A2D215404E57}" srcOrd="0" destOrd="0" presId="urn:microsoft.com/office/officeart/2005/8/layout/hierarchy1"/>
    <dgm:cxn modelId="{F8DD4ACE-81B6-4677-BB8D-336316386206}" type="presOf" srcId="{955B9AEE-AE33-47CC-8E5D-EDBAD8835834}" destId="{D12EB576-446A-4E21-A6DE-C07D7AEC871A}" srcOrd="0" destOrd="0" presId="urn:microsoft.com/office/officeart/2005/8/layout/hierarchy1"/>
    <dgm:cxn modelId="{6A81CA39-8A5E-40B5-BD66-F6D56215C236}" type="presParOf" srcId="{CB13F612-BFBA-4EE3-83CC-C153957A9F36}" destId="{18AAFBBF-F274-4ADC-83AF-05DBBCF3811B}" srcOrd="0" destOrd="0" presId="urn:microsoft.com/office/officeart/2005/8/layout/hierarchy1"/>
    <dgm:cxn modelId="{311BC456-5283-4F05-9B6F-E02F5CAE59B4}" type="presParOf" srcId="{18AAFBBF-F274-4ADC-83AF-05DBBCF3811B}" destId="{26DAB32F-1F30-4BD1-A52C-3AF790AAA244}" srcOrd="0" destOrd="0" presId="urn:microsoft.com/office/officeart/2005/8/layout/hierarchy1"/>
    <dgm:cxn modelId="{12FE1E54-CF68-483E-8021-137E9557BBB3}" type="presParOf" srcId="{26DAB32F-1F30-4BD1-A52C-3AF790AAA244}" destId="{AF45E92E-FAAE-4821-9BD6-8DFEBC880E39}" srcOrd="0" destOrd="0" presId="urn:microsoft.com/office/officeart/2005/8/layout/hierarchy1"/>
    <dgm:cxn modelId="{46356BD9-2691-4433-8722-247621A95CB0}" type="presParOf" srcId="{26DAB32F-1F30-4BD1-A52C-3AF790AAA244}" destId="{782E0266-B12F-43AA-84FC-A2D215404E57}" srcOrd="1" destOrd="0" presId="urn:microsoft.com/office/officeart/2005/8/layout/hierarchy1"/>
    <dgm:cxn modelId="{EF6F9841-A351-40E8-81DD-E7D9D8D938C9}" type="presParOf" srcId="{18AAFBBF-F274-4ADC-83AF-05DBBCF3811B}" destId="{FEC770C7-C4E1-4100-B975-AC2D89A55E85}" srcOrd="1" destOrd="0" presId="urn:microsoft.com/office/officeart/2005/8/layout/hierarchy1"/>
    <dgm:cxn modelId="{82BAF472-54D1-41E2-AB4F-54F67C64AD88}" type="presParOf" srcId="{CB13F612-BFBA-4EE3-83CC-C153957A9F36}" destId="{5456465D-A146-4140-94D0-E4C3407C7147}" srcOrd="1" destOrd="0" presId="urn:microsoft.com/office/officeart/2005/8/layout/hierarchy1"/>
    <dgm:cxn modelId="{3AA9FF3E-607F-4F4C-88A2-9AEFB662CBDE}" type="presParOf" srcId="{5456465D-A146-4140-94D0-E4C3407C7147}" destId="{F48F23D2-678C-423A-B6B7-D0FB3FC5CB38}" srcOrd="0" destOrd="0" presId="urn:microsoft.com/office/officeart/2005/8/layout/hierarchy1"/>
    <dgm:cxn modelId="{D0070F5D-3F2B-4798-8404-9025B6A6F2D1}" type="presParOf" srcId="{F48F23D2-678C-423A-B6B7-D0FB3FC5CB38}" destId="{44138CF3-C643-4EC2-B06A-BFC90253DF2A}" srcOrd="0" destOrd="0" presId="urn:microsoft.com/office/officeart/2005/8/layout/hierarchy1"/>
    <dgm:cxn modelId="{B75C801B-67DB-44B8-84BE-650B68D0DC31}" type="presParOf" srcId="{F48F23D2-678C-423A-B6B7-D0FB3FC5CB38}" destId="{C2D60FD1-D413-44FC-A71E-5C9105BFE627}" srcOrd="1" destOrd="0" presId="urn:microsoft.com/office/officeart/2005/8/layout/hierarchy1"/>
    <dgm:cxn modelId="{0459A060-354A-468D-8B04-1B89585DBB9E}" type="presParOf" srcId="{5456465D-A146-4140-94D0-E4C3407C7147}" destId="{93C45569-5FF0-47F8-8322-A658D02C143B}" srcOrd="1" destOrd="0" presId="urn:microsoft.com/office/officeart/2005/8/layout/hierarchy1"/>
    <dgm:cxn modelId="{251A1EAF-5378-4C02-AAEF-F536AEDAC61C}" type="presParOf" srcId="{CB13F612-BFBA-4EE3-83CC-C153957A9F36}" destId="{4531F1AD-CA8A-4259-83AB-5ADA6F86709E}" srcOrd="2" destOrd="0" presId="urn:microsoft.com/office/officeart/2005/8/layout/hierarchy1"/>
    <dgm:cxn modelId="{CBDB85CB-D4C8-4561-B672-5CFE55AC65F1}" type="presParOf" srcId="{4531F1AD-CA8A-4259-83AB-5ADA6F86709E}" destId="{7ECA8BBE-C00D-4ACA-A6AA-55C967D0F3F8}" srcOrd="0" destOrd="0" presId="urn:microsoft.com/office/officeart/2005/8/layout/hierarchy1"/>
    <dgm:cxn modelId="{C6352604-C768-4C82-8E44-C299F6003A8F}" type="presParOf" srcId="{7ECA8BBE-C00D-4ACA-A6AA-55C967D0F3F8}" destId="{1471CF63-B095-47A3-A47D-6FA03C4D8085}" srcOrd="0" destOrd="0" presId="urn:microsoft.com/office/officeart/2005/8/layout/hierarchy1"/>
    <dgm:cxn modelId="{999A2CBA-1858-4541-8823-600F01E09A6C}" type="presParOf" srcId="{7ECA8BBE-C00D-4ACA-A6AA-55C967D0F3F8}" destId="{5030E7A7-EF61-4AF0-8178-7DCEFD7895ED}" srcOrd="1" destOrd="0" presId="urn:microsoft.com/office/officeart/2005/8/layout/hierarchy1"/>
    <dgm:cxn modelId="{C678CB69-EF03-4D41-967C-F47BC3AA9D34}" type="presParOf" srcId="{4531F1AD-CA8A-4259-83AB-5ADA6F86709E}" destId="{253FEA7F-FC72-42AC-8F1A-09B6BF1C2F81}" srcOrd="1" destOrd="0" presId="urn:microsoft.com/office/officeart/2005/8/layout/hierarchy1"/>
    <dgm:cxn modelId="{C62C802E-AE47-45F2-8E0E-31AE1BD941F9}" type="presParOf" srcId="{CB13F612-BFBA-4EE3-83CC-C153957A9F36}" destId="{A22E647B-A7E7-472C-A492-2F1C8EFA3A1F}" srcOrd="3" destOrd="0" presId="urn:microsoft.com/office/officeart/2005/8/layout/hierarchy1"/>
    <dgm:cxn modelId="{16B31D6F-EFCD-4E27-B0EC-6BBAB952B1B8}" type="presParOf" srcId="{A22E647B-A7E7-472C-A492-2F1C8EFA3A1F}" destId="{F96BEB7E-43EA-4A2B-BEBF-1DCB2C338E97}" srcOrd="0" destOrd="0" presId="urn:microsoft.com/office/officeart/2005/8/layout/hierarchy1"/>
    <dgm:cxn modelId="{228A31C3-ED26-4352-B160-4D1C0BC5C1BB}" type="presParOf" srcId="{F96BEB7E-43EA-4A2B-BEBF-1DCB2C338E97}" destId="{9601BDB3-E62F-444D-8569-5656EE73F13C}" srcOrd="0" destOrd="0" presId="urn:microsoft.com/office/officeart/2005/8/layout/hierarchy1"/>
    <dgm:cxn modelId="{B597E973-C943-4712-AC44-CAD09BCAC742}" type="presParOf" srcId="{F96BEB7E-43EA-4A2B-BEBF-1DCB2C338E97}" destId="{D12EB576-446A-4E21-A6DE-C07D7AEC871A}" srcOrd="1" destOrd="0" presId="urn:microsoft.com/office/officeart/2005/8/layout/hierarchy1"/>
    <dgm:cxn modelId="{945B8C6C-C6AC-4180-B551-01DC45FEE8A6}" type="presParOf" srcId="{A22E647B-A7E7-472C-A492-2F1C8EFA3A1F}" destId="{78516A30-3179-40C8-B16A-FE2BCB971046}" srcOrd="1" destOrd="0" presId="urn:microsoft.com/office/officeart/2005/8/layout/hierarchy1"/>
    <dgm:cxn modelId="{89D98B78-BCF6-49F1-A680-FCC461271C90}" type="presParOf" srcId="{CB13F612-BFBA-4EE3-83CC-C153957A9F36}" destId="{A63B99CE-C211-41FF-9D9D-82CE511B6E2B}" srcOrd="4" destOrd="0" presId="urn:microsoft.com/office/officeart/2005/8/layout/hierarchy1"/>
    <dgm:cxn modelId="{0663F80D-A996-4C24-B2BE-1638E5378CA3}" type="presParOf" srcId="{A63B99CE-C211-41FF-9D9D-82CE511B6E2B}" destId="{C0A28407-FDA9-46B3-9103-FAB5349ED0D3}" srcOrd="0" destOrd="0" presId="urn:microsoft.com/office/officeart/2005/8/layout/hierarchy1"/>
    <dgm:cxn modelId="{FBCED081-D83A-4958-9067-F2B0FBC54691}" type="presParOf" srcId="{C0A28407-FDA9-46B3-9103-FAB5349ED0D3}" destId="{BA4D153E-C162-40E4-9AFC-97B5B83841BC}" srcOrd="0" destOrd="0" presId="urn:microsoft.com/office/officeart/2005/8/layout/hierarchy1"/>
    <dgm:cxn modelId="{89B3A623-AB22-4637-9CB1-6C689ED485E3}" type="presParOf" srcId="{C0A28407-FDA9-46B3-9103-FAB5349ED0D3}" destId="{AB619BD3-E905-44E7-BB18-FBF10F45288B}" srcOrd="1" destOrd="0" presId="urn:microsoft.com/office/officeart/2005/8/layout/hierarchy1"/>
    <dgm:cxn modelId="{1CEF01EF-BDF3-4609-BBAF-7345E20495F3}" type="presParOf" srcId="{A63B99CE-C211-41FF-9D9D-82CE511B6E2B}" destId="{EF4DDDDA-127D-4F0D-AEA5-E09112762E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026BF-111B-418F-A3F1-BFE587B4B1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3B0C298-525C-4689-B4D8-ABD4D108A50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Show visually</a:t>
          </a:r>
          <a:endParaRPr lang="en-US"/>
        </a:p>
      </dgm:t>
    </dgm:pt>
    <dgm:pt modelId="{9E89E7DF-1295-42C3-97A2-F3E2ED146BD6}" type="parTrans" cxnId="{7AF73D9D-1C11-468D-B18A-A7EE87B85B9B}">
      <dgm:prSet/>
      <dgm:spPr/>
      <dgm:t>
        <a:bodyPr/>
        <a:lstStyle/>
        <a:p>
          <a:endParaRPr lang="en-US"/>
        </a:p>
      </dgm:t>
    </dgm:pt>
    <dgm:pt modelId="{203B5EF1-46FC-4819-AC7B-79D542F8D2FF}" type="sibTrans" cxnId="{7AF73D9D-1C11-468D-B18A-A7EE87B85B9B}">
      <dgm:prSet/>
      <dgm:spPr/>
      <dgm:t>
        <a:bodyPr/>
        <a:lstStyle/>
        <a:p>
          <a:endParaRPr lang="en-US"/>
        </a:p>
      </dgm:t>
    </dgm:pt>
    <dgm:pt modelId="{2CB991B2-EC89-4488-8804-30E90F8D4DA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collection</a:t>
          </a:r>
          <a:endParaRPr lang="en-US"/>
        </a:p>
      </dgm:t>
    </dgm:pt>
    <dgm:pt modelId="{AFB27D32-046F-45C0-9791-3F918289FAA1}" type="parTrans" cxnId="{E7D8728A-8D88-4593-B2EA-BC8D85ED5DFD}">
      <dgm:prSet/>
      <dgm:spPr/>
      <dgm:t>
        <a:bodyPr/>
        <a:lstStyle/>
        <a:p>
          <a:endParaRPr lang="en-US"/>
        </a:p>
      </dgm:t>
    </dgm:pt>
    <dgm:pt modelId="{0AA07E25-27D3-4F5F-9E87-FDCE8E12888D}" type="sibTrans" cxnId="{E7D8728A-8D88-4593-B2EA-BC8D85ED5DFD}">
      <dgm:prSet/>
      <dgm:spPr/>
      <dgm:t>
        <a:bodyPr/>
        <a:lstStyle/>
        <a:p>
          <a:endParaRPr lang="en-US"/>
        </a:p>
      </dgm:t>
    </dgm:pt>
    <dgm:pt modelId="{774915AC-0692-495D-8F90-F0E67610FC8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storage</a:t>
          </a:r>
          <a:endParaRPr lang="en-US"/>
        </a:p>
      </dgm:t>
    </dgm:pt>
    <dgm:pt modelId="{AE6CA9A1-4146-46CB-AD1B-099E19E36D27}" type="parTrans" cxnId="{BCBE8D24-CBD6-4459-BD48-0CA781BC860C}">
      <dgm:prSet/>
      <dgm:spPr/>
      <dgm:t>
        <a:bodyPr/>
        <a:lstStyle/>
        <a:p>
          <a:endParaRPr lang="en-US"/>
        </a:p>
      </dgm:t>
    </dgm:pt>
    <dgm:pt modelId="{C71FF18D-647D-4CAC-B787-B5B0256ECFAE}" type="sibTrans" cxnId="{BCBE8D24-CBD6-4459-BD48-0CA781BC860C}">
      <dgm:prSet/>
      <dgm:spPr/>
      <dgm:t>
        <a:bodyPr/>
        <a:lstStyle/>
        <a:p>
          <a:endParaRPr lang="en-US"/>
        </a:p>
      </dgm:t>
    </dgm:pt>
    <dgm:pt modelId="{F66AF09D-8BCD-476B-8CCA-469CEAD72E0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Tell data understanding here</a:t>
          </a:r>
          <a:endParaRPr lang="en-US"/>
        </a:p>
      </dgm:t>
    </dgm:pt>
    <dgm:pt modelId="{FF0F0B36-711E-4AA8-AE71-4E313BD14357}" type="parTrans" cxnId="{C7B77067-E3C1-40E4-B7EC-0C73FCFAAE2D}">
      <dgm:prSet/>
      <dgm:spPr/>
      <dgm:t>
        <a:bodyPr/>
        <a:lstStyle/>
        <a:p>
          <a:endParaRPr lang="en-US"/>
        </a:p>
      </dgm:t>
    </dgm:pt>
    <dgm:pt modelId="{DD236A56-03DB-42A8-B9DB-03E9321F6A52}" type="sibTrans" cxnId="{C7B77067-E3C1-40E4-B7EC-0C73FCFAAE2D}">
      <dgm:prSet/>
      <dgm:spPr/>
      <dgm:t>
        <a:bodyPr/>
        <a:lstStyle/>
        <a:p>
          <a:endParaRPr lang="en-US"/>
        </a:p>
      </dgm:t>
    </dgm:pt>
    <dgm:pt modelId="{EED612A9-9DE6-4DFB-9141-6763C932D80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collection – from Wikipedia pages of 5 languages</a:t>
          </a:r>
          <a:endParaRPr lang="en-US"/>
        </a:p>
      </dgm:t>
    </dgm:pt>
    <dgm:pt modelId="{60874018-C612-4CC1-AF6B-39CFB228A686}" type="parTrans" cxnId="{DBBAF974-B9A7-43CE-8BDA-B4A673E147A5}">
      <dgm:prSet/>
      <dgm:spPr/>
      <dgm:t>
        <a:bodyPr/>
        <a:lstStyle/>
        <a:p>
          <a:endParaRPr lang="en-US"/>
        </a:p>
      </dgm:t>
    </dgm:pt>
    <dgm:pt modelId="{0ED04422-7984-46C9-AB0B-35119F9DE130}" type="sibTrans" cxnId="{DBBAF974-B9A7-43CE-8BDA-B4A673E147A5}">
      <dgm:prSet/>
      <dgm:spPr/>
      <dgm:t>
        <a:bodyPr/>
        <a:lstStyle/>
        <a:p>
          <a:endParaRPr lang="en-US"/>
        </a:p>
      </dgm:t>
    </dgm:pt>
    <dgm:pt modelId="{3083DBE0-E52E-4EA9-A364-DBDEF613736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</a:t>
          </a:r>
          <a:endParaRPr lang="en-US"/>
        </a:p>
      </dgm:t>
    </dgm:pt>
    <dgm:pt modelId="{76C6D350-E92A-4DE2-B625-31B10F3DF0AF}" type="parTrans" cxnId="{5CE877B5-7727-4B8A-BF58-55825515A0AE}">
      <dgm:prSet/>
      <dgm:spPr/>
      <dgm:t>
        <a:bodyPr/>
        <a:lstStyle/>
        <a:p>
          <a:endParaRPr lang="en-US"/>
        </a:p>
      </dgm:t>
    </dgm:pt>
    <dgm:pt modelId="{CDF2D908-6FC4-4A91-8340-951689C336BC}" type="sibTrans" cxnId="{5CE877B5-7727-4B8A-BF58-55825515A0AE}">
      <dgm:prSet/>
      <dgm:spPr/>
      <dgm:t>
        <a:bodyPr/>
        <a:lstStyle/>
        <a:p>
          <a:endParaRPr lang="en-US"/>
        </a:p>
      </dgm:t>
    </dgm:pt>
    <dgm:pt modelId="{6E6A7D32-3CAB-4A1A-9C6E-4FDA6D245522}" type="pres">
      <dgm:prSet presAssocID="{616026BF-111B-418F-A3F1-BFE587B4B183}" presName="root" presStyleCnt="0">
        <dgm:presLayoutVars>
          <dgm:dir/>
          <dgm:resizeHandles val="exact"/>
        </dgm:presLayoutVars>
      </dgm:prSet>
      <dgm:spPr/>
    </dgm:pt>
    <dgm:pt modelId="{90074F35-9E60-4D20-BA66-B6033949772B}" type="pres">
      <dgm:prSet presAssocID="{33B0C298-525C-4689-B4D8-ABD4D108A50A}" presName="compNode" presStyleCnt="0"/>
      <dgm:spPr/>
    </dgm:pt>
    <dgm:pt modelId="{9E37C55E-90F3-43FA-A714-EDE37AAA6D5B}" type="pres">
      <dgm:prSet presAssocID="{33B0C298-525C-4689-B4D8-ABD4D108A50A}" presName="bgRect" presStyleLbl="bgShp" presStyleIdx="0" presStyleCnt="6"/>
      <dgm:spPr/>
    </dgm:pt>
    <dgm:pt modelId="{E07FA621-1080-4D7D-A6E1-03B58C74FFF1}" type="pres">
      <dgm:prSet presAssocID="{33B0C298-525C-4689-B4D8-ABD4D108A50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Directions"/>
        </a:ext>
      </dgm:extLst>
    </dgm:pt>
    <dgm:pt modelId="{3C01A20A-6455-40FB-AFCC-FB151B7FDF80}" type="pres">
      <dgm:prSet presAssocID="{33B0C298-525C-4689-B4D8-ABD4D108A50A}" presName="spaceRect" presStyleCnt="0"/>
      <dgm:spPr/>
    </dgm:pt>
    <dgm:pt modelId="{576B97B6-9CFF-445F-B678-9FBD7546D65C}" type="pres">
      <dgm:prSet presAssocID="{33B0C298-525C-4689-B4D8-ABD4D108A50A}" presName="parTx" presStyleLbl="revTx" presStyleIdx="0" presStyleCnt="6">
        <dgm:presLayoutVars>
          <dgm:chMax val="0"/>
          <dgm:chPref val="0"/>
        </dgm:presLayoutVars>
      </dgm:prSet>
      <dgm:spPr/>
    </dgm:pt>
    <dgm:pt modelId="{76C681BF-9592-4056-8FCD-5FE9B1B1D761}" type="pres">
      <dgm:prSet presAssocID="{203B5EF1-46FC-4819-AC7B-79D542F8D2FF}" presName="sibTrans" presStyleCnt="0"/>
      <dgm:spPr/>
    </dgm:pt>
    <dgm:pt modelId="{7F21E85D-1E7D-4169-8242-E3108D58FFF7}" type="pres">
      <dgm:prSet presAssocID="{2CB991B2-EC89-4488-8804-30E90F8D4DAB}" presName="compNode" presStyleCnt="0"/>
      <dgm:spPr/>
    </dgm:pt>
    <dgm:pt modelId="{DBFB32EC-35DC-475F-8143-D099A671C566}" type="pres">
      <dgm:prSet presAssocID="{2CB991B2-EC89-4488-8804-30E90F8D4DAB}" presName="bgRect" presStyleLbl="bgShp" presStyleIdx="1" presStyleCnt="6"/>
      <dgm:spPr/>
    </dgm:pt>
    <dgm:pt modelId="{74E32800-58D1-427E-B393-636B162D4D0A}" type="pres">
      <dgm:prSet presAssocID="{2CB991B2-EC89-4488-8804-30E90F8D4D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EF075CBA-5CAE-4E9C-B12A-9A8EFD336E1C}" type="pres">
      <dgm:prSet presAssocID="{2CB991B2-EC89-4488-8804-30E90F8D4DAB}" presName="spaceRect" presStyleCnt="0"/>
      <dgm:spPr/>
    </dgm:pt>
    <dgm:pt modelId="{9E35853B-DAB3-4B02-B5E7-05F02295534A}" type="pres">
      <dgm:prSet presAssocID="{2CB991B2-EC89-4488-8804-30E90F8D4DAB}" presName="parTx" presStyleLbl="revTx" presStyleIdx="1" presStyleCnt="6">
        <dgm:presLayoutVars>
          <dgm:chMax val="0"/>
          <dgm:chPref val="0"/>
        </dgm:presLayoutVars>
      </dgm:prSet>
      <dgm:spPr/>
    </dgm:pt>
    <dgm:pt modelId="{DCCD4855-34D4-4976-9DE3-21C88425B00E}" type="pres">
      <dgm:prSet presAssocID="{0AA07E25-27D3-4F5F-9E87-FDCE8E12888D}" presName="sibTrans" presStyleCnt="0"/>
      <dgm:spPr/>
    </dgm:pt>
    <dgm:pt modelId="{5B99EF81-7E9A-4100-9979-CC88E7EB5539}" type="pres">
      <dgm:prSet presAssocID="{774915AC-0692-495D-8F90-F0E67610FC82}" presName="compNode" presStyleCnt="0"/>
      <dgm:spPr/>
    </dgm:pt>
    <dgm:pt modelId="{2ED8020E-3DA5-4D28-B2E5-D52D10C5ED71}" type="pres">
      <dgm:prSet presAssocID="{774915AC-0692-495D-8F90-F0E67610FC82}" presName="bgRect" presStyleLbl="bgShp" presStyleIdx="2" presStyleCnt="6"/>
      <dgm:spPr/>
    </dgm:pt>
    <dgm:pt modelId="{AB9ADE58-7E38-4015-A26C-6B700974EBEF}" type="pres">
      <dgm:prSet presAssocID="{774915AC-0692-495D-8F90-F0E67610FC8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y"/>
        </a:ext>
      </dgm:extLst>
    </dgm:pt>
    <dgm:pt modelId="{F42C3C7C-4394-46A6-82BD-E025D4CEC160}" type="pres">
      <dgm:prSet presAssocID="{774915AC-0692-495D-8F90-F0E67610FC82}" presName="spaceRect" presStyleCnt="0"/>
      <dgm:spPr/>
    </dgm:pt>
    <dgm:pt modelId="{BCE204FB-7A64-4BD7-A27C-C1A6348A76EC}" type="pres">
      <dgm:prSet presAssocID="{774915AC-0692-495D-8F90-F0E67610FC82}" presName="parTx" presStyleLbl="revTx" presStyleIdx="2" presStyleCnt="6">
        <dgm:presLayoutVars>
          <dgm:chMax val="0"/>
          <dgm:chPref val="0"/>
        </dgm:presLayoutVars>
      </dgm:prSet>
      <dgm:spPr/>
    </dgm:pt>
    <dgm:pt modelId="{F0C538D7-76D2-49AC-AA63-05B8B5E13A79}" type="pres">
      <dgm:prSet presAssocID="{C71FF18D-647D-4CAC-B787-B5B0256ECFAE}" presName="sibTrans" presStyleCnt="0"/>
      <dgm:spPr/>
    </dgm:pt>
    <dgm:pt modelId="{173B8640-5690-4627-8B6E-F0B7D3E28EEE}" type="pres">
      <dgm:prSet presAssocID="{F66AF09D-8BCD-476B-8CCA-469CEAD72E08}" presName="compNode" presStyleCnt="0"/>
      <dgm:spPr/>
    </dgm:pt>
    <dgm:pt modelId="{60D6DD3C-5DD4-4AC6-98FC-62E97CE43EEF}" type="pres">
      <dgm:prSet presAssocID="{F66AF09D-8BCD-476B-8CCA-469CEAD72E08}" presName="bgRect" presStyleLbl="bgShp" presStyleIdx="3" presStyleCnt="6"/>
      <dgm:spPr/>
    </dgm:pt>
    <dgm:pt modelId="{71F2BE92-09B7-4E56-88EA-A378F8FDA226}" type="pres">
      <dgm:prSet presAssocID="{F66AF09D-8BCD-476B-8CCA-469CEAD72E0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Outline"/>
        </a:ext>
      </dgm:extLst>
    </dgm:pt>
    <dgm:pt modelId="{95660A04-2E2F-4397-9E66-3A08B3A73E11}" type="pres">
      <dgm:prSet presAssocID="{F66AF09D-8BCD-476B-8CCA-469CEAD72E08}" presName="spaceRect" presStyleCnt="0"/>
      <dgm:spPr/>
    </dgm:pt>
    <dgm:pt modelId="{28081AD3-4832-4ED2-B524-6B6D9991583A}" type="pres">
      <dgm:prSet presAssocID="{F66AF09D-8BCD-476B-8CCA-469CEAD72E08}" presName="parTx" presStyleLbl="revTx" presStyleIdx="3" presStyleCnt="6">
        <dgm:presLayoutVars>
          <dgm:chMax val="0"/>
          <dgm:chPref val="0"/>
        </dgm:presLayoutVars>
      </dgm:prSet>
      <dgm:spPr/>
    </dgm:pt>
    <dgm:pt modelId="{57AE3697-921A-44EF-BBF0-A4B025DB8B87}" type="pres">
      <dgm:prSet presAssocID="{DD236A56-03DB-42A8-B9DB-03E9321F6A52}" presName="sibTrans" presStyleCnt="0"/>
      <dgm:spPr/>
    </dgm:pt>
    <dgm:pt modelId="{D5953562-8F0E-467B-A8A5-D1DC5F21295A}" type="pres">
      <dgm:prSet presAssocID="{EED612A9-9DE6-4DFB-9141-6763C932D807}" presName="compNode" presStyleCnt="0"/>
      <dgm:spPr/>
    </dgm:pt>
    <dgm:pt modelId="{01AB0AE6-A4B0-4DA8-8434-A06EE1079A4E}" type="pres">
      <dgm:prSet presAssocID="{EED612A9-9DE6-4DFB-9141-6763C932D807}" presName="bgRect" presStyleLbl="bgShp" presStyleIdx="4" presStyleCnt="6"/>
      <dgm:spPr/>
    </dgm:pt>
    <dgm:pt modelId="{E27AD7A7-7714-4811-A60B-A7312EF6B23D}" type="pres">
      <dgm:prSet presAssocID="{EED612A9-9DE6-4DFB-9141-6763C932D80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E991691B-F765-42D1-8426-38BF677E3236}" type="pres">
      <dgm:prSet presAssocID="{EED612A9-9DE6-4DFB-9141-6763C932D807}" presName="spaceRect" presStyleCnt="0"/>
      <dgm:spPr/>
    </dgm:pt>
    <dgm:pt modelId="{D71AEEB5-3BDE-4EB4-8BE2-0C1AFEB36817}" type="pres">
      <dgm:prSet presAssocID="{EED612A9-9DE6-4DFB-9141-6763C932D807}" presName="parTx" presStyleLbl="revTx" presStyleIdx="4" presStyleCnt="6">
        <dgm:presLayoutVars>
          <dgm:chMax val="0"/>
          <dgm:chPref val="0"/>
        </dgm:presLayoutVars>
      </dgm:prSet>
      <dgm:spPr/>
    </dgm:pt>
    <dgm:pt modelId="{CE3662B4-2F54-4C1E-8628-F31562F63FAB}" type="pres">
      <dgm:prSet presAssocID="{0ED04422-7984-46C9-AB0B-35119F9DE130}" presName="sibTrans" presStyleCnt="0"/>
      <dgm:spPr/>
    </dgm:pt>
    <dgm:pt modelId="{66C6BEE2-F89C-4A64-B34A-277DDA17AFE2}" type="pres">
      <dgm:prSet presAssocID="{3083DBE0-E52E-4EA9-A364-DBDEF6137362}" presName="compNode" presStyleCnt="0"/>
      <dgm:spPr/>
    </dgm:pt>
    <dgm:pt modelId="{1F7C8F41-9D1B-4AAA-9BB6-D6D0011B62FD}" type="pres">
      <dgm:prSet presAssocID="{3083DBE0-E52E-4EA9-A364-DBDEF6137362}" presName="bgRect" presStyleLbl="bgShp" presStyleIdx="5" presStyleCnt="6"/>
      <dgm:spPr/>
    </dgm:pt>
    <dgm:pt modelId="{062B9145-24D9-400B-BCAA-34F15DB6493A}" type="pres">
      <dgm:prSet presAssocID="{3083DBE0-E52E-4EA9-A364-DBDEF613736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 Dashboard"/>
        </a:ext>
      </dgm:extLst>
    </dgm:pt>
    <dgm:pt modelId="{DF574F37-3C9D-405E-BC4E-F8CD5691CE7D}" type="pres">
      <dgm:prSet presAssocID="{3083DBE0-E52E-4EA9-A364-DBDEF6137362}" presName="spaceRect" presStyleCnt="0"/>
      <dgm:spPr/>
    </dgm:pt>
    <dgm:pt modelId="{2CFBD6EF-394E-404E-B4CE-DFD5D05CEDD2}" type="pres">
      <dgm:prSet presAssocID="{3083DBE0-E52E-4EA9-A364-DBDEF613736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2F0D20C-309F-4550-A7C3-4DE2A961CC7B}" type="presOf" srcId="{33B0C298-525C-4689-B4D8-ABD4D108A50A}" destId="{576B97B6-9CFF-445F-B678-9FBD7546D65C}" srcOrd="0" destOrd="0" presId="urn:microsoft.com/office/officeart/2018/2/layout/IconVerticalSolidList"/>
    <dgm:cxn modelId="{BCBE8D24-CBD6-4459-BD48-0CA781BC860C}" srcId="{616026BF-111B-418F-A3F1-BFE587B4B183}" destId="{774915AC-0692-495D-8F90-F0E67610FC82}" srcOrd="2" destOrd="0" parTransId="{AE6CA9A1-4146-46CB-AD1B-099E19E36D27}" sibTransId="{C71FF18D-647D-4CAC-B787-B5B0256ECFAE}"/>
    <dgm:cxn modelId="{81DE8C2D-EC71-4AC4-AE9B-999F9E9F281F}" type="presOf" srcId="{F66AF09D-8BCD-476B-8CCA-469CEAD72E08}" destId="{28081AD3-4832-4ED2-B524-6B6D9991583A}" srcOrd="0" destOrd="0" presId="urn:microsoft.com/office/officeart/2018/2/layout/IconVerticalSolidList"/>
    <dgm:cxn modelId="{C7B77067-E3C1-40E4-B7EC-0C73FCFAAE2D}" srcId="{616026BF-111B-418F-A3F1-BFE587B4B183}" destId="{F66AF09D-8BCD-476B-8CCA-469CEAD72E08}" srcOrd="3" destOrd="0" parTransId="{FF0F0B36-711E-4AA8-AE71-4E313BD14357}" sibTransId="{DD236A56-03DB-42A8-B9DB-03E9321F6A52}"/>
    <dgm:cxn modelId="{E13C024C-C590-4BB2-8665-DA3197F36889}" type="presOf" srcId="{EED612A9-9DE6-4DFB-9141-6763C932D807}" destId="{D71AEEB5-3BDE-4EB4-8BE2-0C1AFEB36817}" srcOrd="0" destOrd="0" presId="urn:microsoft.com/office/officeart/2018/2/layout/IconVerticalSolidList"/>
    <dgm:cxn modelId="{69068671-70C6-49EF-A64C-684DCB1C5387}" type="presOf" srcId="{774915AC-0692-495D-8F90-F0E67610FC82}" destId="{BCE204FB-7A64-4BD7-A27C-C1A6348A76EC}" srcOrd="0" destOrd="0" presId="urn:microsoft.com/office/officeart/2018/2/layout/IconVerticalSolidList"/>
    <dgm:cxn modelId="{DBBAF974-B9A7-43CE-8BDA-B4A673E147A5}" srcId="{616026BF-111B-418F-A3F1-BFE587B4B183}" destId="{EED612A9-9DE6-4DFB-9141-6763C932D807}" srcOrd="4" destOrd="0" parTransId="{60874018-C612-4CC1-AF6B-39CFB228A686}" sibTransId="{0ED04422-7984-46C9-AB0B-35119F9DE130}"/>
    <dgm:cxn modelId="{E7D8728A-8D88-4593-B2EA-BC8D85ED5DFD}" srcId="{616026BF-111B-418F-A3F1-BFE587B4B183}" destId="{2CB991B2-EC89-4488-8804-30E90F8D4DAB}" srcOrd="1" destOrd="0" parTransId="{AFB27D32-046F-45C0-9791-3F918289FAA1}" sibTransId="{0AA07E25-27D3-4F5F-9E87-FDCE8E12888D}"/>
    <dgm:cxn modelId="{7AF73D9D-1C11-468D-B18A-A7EE87B85B9B}" srcId="{616026BF-111B-418F-A3F1-BFE587B4B183}" destId="{33B0C298-525C-4689-B4D8-ABD4D108A50A}" srcOrd="0" destOrd="0" parTransId="{9E89E7DF-1295-42C3-97A2-F3E2ED146BD6}" sibTransId="{203B5EF1-46FC-4819-AC7B-79D542F8D2FF}"/>
    <dgm:cxn modelId="{5CE877B5-7727-4B8A-BF58-55825515A0AE}" srcId="{616026BF-111B-418F-A3F1-BFE587B4B183}" destId="{3083DBE0-E52E-4EA9-A364-DBDEF6137362}" srcOrd="5" destOrd="0" parTransId="{76C6D350-E92A-4DE2-B625-31B10F3DF0AF}" sibTransId="{CDF2D908-6FC4-4A91-8340-951689C336BC}"/>
    <dgm:cxn modelId="{8AFADFB9-FECB-4FAD-B5F5-CA3BE2E5B406}" type="presOf" srcId="{3083DBE0-E52E-4EA9-A364-DBDEF6137362}" destId="{2CFBD6EF-394E-404E-B4CE-DFD5D05CEDD2}" srcOrd="0" destOrd="0" presId="urn:microsoft.com/office/officeart/2018/2/layout/IconVerticalSolidList"/>
    <dgm:cxn modelId="{258E53E8-E6A7-4F9E-BC93-99D315474765}" type="presOf" srcId="{616026BF-111B-418F-A3F1-BFE587B4B183}" destId="{6E6A7D32-3CAB-4A1A-9C6E-4FDA6D245522}" srcOrd="0" destOrd="0" presId="urn:microsoft.com/office/officeart/2018/2/layout/IconVerticalSolidList"/>
    <dgm:cxn modelId="{E91286EC-3859-4648-BA71-51D66D1C5611}" type="presOf" srcId="{2CB991B2-EC89-4488-8804-30E90F8D4DAB}" destId="{9E35853B-DAB3-4B02-B5E7-05F02295534A}" srcOrd="0" destOrd="0" presId="urn:microsoft.com/office/officeart/2018/2/layout/IconVerticalSolidList"/>
    <dgm:cxn modelId="{8DC2FC6E-22ED-4E97-B104-98C3D6969900}" type="presParOf" srcId="{6E6A7D32-3CAB-4A1A-9C6E-4FDA6D245522}" destId="{90074F35-9E60-4D20-BA66-B6033949772B}" srcOrd="0" destOrd="0" presId="urn:microsoft.com/office/officeart/2018/2/layout/IconVerticalSolidList"/>
    <dgm:cxn modelId="{D63D9991-59D2-4770-866D-921DAC8CA340}" type="presParOf" srcId="{90074F35-9E60-4D20-BA66-B6033949772B}" destId="{9E37C55E-90F3-43FA-A714-EDE37AAA6D5B}" srcOrd="0" destOrd="0" presId="urn:microsoft.com/office/officeart/2018/2/layout/IconVerticalSolidList"/>
    <dgm:cxn modelId="{B730A044-A5C9-4BFD-8AD4-3BEC661B0D06}" type="presParOf" srcId="{90074F35-9E60-4D20-BA66-B6033949772B}" destId="{E07FA621-1080-4D7D-A6E1-03B58C74FFF1}" srcOrd="1" destOrd="0" presId="urn:microsoft.com/office/officeart/2018/2/layout/IconVerticalSolidList"/>
    <dgm:cxn modelId="{2D445978-92EF-4FBE-87B5-8FCAB62C24A8}" type="presParOf" srcId="{90074F35-9E60-4D20-BA66-B6033949772B}" destId="{3C01A20A-6455-40FB-AFCC-FB151B7FDF80}" srcOrd="2" destOrd="0" presId="urn:microsoft.com/office/officeart/2018/2/layout/IconVerticalSolidList"/>
    <dgm:cxn modelId="{86F19681-4CF0-4B8D-8C6F-8C7660F20F61}" type="presParOf" srcId="{90074F35-9E60-4D20-BA66-B6033949772B}" destId="{576B97B6-9CFF-445F-B678-9FBD7546D65C}" srcOrd="3" destOrd="0" presId="urn:microsoft.com/office/officeart/2018/2/layout/IconVerticalSolidList"/>
    <dgm:cxn modelId="{C4564A2F-ED9F-4E1E-92B9-994CF8E97E06}" type="presParOf" srcId="{6E6A7D32-3CAB-4A1A-9C6E-4FDA6D245522}" destId="{76C681BF-9592-4056-8FCD-5FE9B1B1D761}" srcOrd="1" destOrd="0" presId="urn:microsoft.com/office/officeart/2018/2/layout/IconVerticalSolidList"/>
    <dgm:cxn modelId="{0E4B7387-C5CE-482F-A00A-1C316D1D4308}" type="presParOf" srcId="{6E6A7D32-3CAB-4A1A-9C6E-4FDA6D245522}" destId="{7F21E85D-1E7D-4169-8242-E3108D58FFF7}" srcOrd="2" destOrd="0" presId="urn:microsoft.com/office/officeart/2018/2/layout/IconVerticalSolidList"/>
    <dgm:cxn modelId="{A7A37360-603F-40B7-9E4D-85B7E81FB0A2}" type="presParOf" srcId="{7F21E85D-1E7D-4169-8242-E3108D58FFF7}" destId="{DBFB32EC-35DC-475F-8143-D099A671C566}" srcOrd="0" destOrd="0" presId="urn:microsoft.com/office/officeart/2018/2/layout/IconVerticalSolidList"/>
    <dgm:cxn modelId="{A96DE899-4FD0-4ABE-A1CE-FD421C31C43B}" type="presParOf" srcId="{7F21E85D-1E7D-4169-8242-E3108D58FFF7}" destId="{74E32800-58D1-427E-B393-636B162D4D0A}" srcOrd="1" destOrd="0" presId="urn:microsoft.com/office/officeart/2018/2/layout/IconVerticalSolidList"/>
    <dgm:cxn modelId="{61D1C3E9-275D-4279-B832-2677951D204A}" type="presParOf" srcId="{7F21E85D-1E7D-4169-8242-E3108D58FFF7}" destId="{EF075CBA-5CAE-4E9C-B12A-9A8EFD336E1C}" srcOrd="2" destOrd="0" presId="urn:microsoft.com/office/officeart/2018/2/layout/IconVerticalSolidList"/>
    <dgm:cxn modelId="{F97901DE-8E37-4ECB-869B-DEBCEE790FCA}" type="presParOf" srcId="{7F21E85D-1E7D-4169-8242-E3108D58FFF7}" destId="{9E35853B-DAB3-4B02-B5E7-05F02295534A}" srcOrd="3" destOrd="0" presId="urn:microsoft.com/office/officeart/2018/2/layout/IconVerticalSolidList"/>
    <dgm:cxn modelId="{07F9A3C6-AA65-46BF-91D4-C22A7F752D45}" type="presParOf" srcId="{6E6A7D32-3CAB-4A1A-9C6E-4FDA6D245522}" destId="{DCCD4855-34D4-4976-9DE3-21C88425B00E}" srcOrd="3" destOrd="0" presId="urn:microsoft.com/office/officeart/2018/2/layout/IconVerticalSolidList"/>
    <dgm:cxn modelId="{F465A115-95E8-4B32-AAB4-E0D7AF33B340}" type="presParOf" srcId="{6E6A7D32-3CAB-4A1A-9C6E-4FDA6D245522}" destId="{5B99EF81-7E9A-4100-9979-CC88E7EB5539}" srcOrd="4" destOrd="0" presId="urn:microsoft.com/office/officeart/2018/2/layout/IconVerticalSolidList"/>
    <dgm:cxn modelId="{F0CF4189-8D35-4668-B919-EFD086C17FCF}" type="presParOf" srcId="{5B99EF81-7E9A-4100-9979-CC88E7EB5539}" destId="{2ED8020E-3DA5-4D28-B2E5-D52D10C5ED71}" srcOrd="0" destOrd="0" presId="urn:microsoft.com/office/officeart/2018/2/layout/IconVerticalSolidList"/>
    <dgm:cxn modelId="{B1B7348E-46DF-4C6D-AF40-911C2B2ED8FE}" type="presParOf" srcId="{5B99EF81-7E9A-4100-9979-CC88E7EB5539}" destId="{AB9ADE58-7E38-4015-A26C-6B700974EBEF}" srcOrd="1" destOrd="0" presId="urn:microsoft.com/office/officeart/2018/2/layout/IconVerticalSolidList"/>
    <dgm:cxn modelId="{67BCE0AB-C7C5-405B-8D86-EB7A8EB739A3}" type="presParOf" srcId="{5B99EF81-7E9A-4100-9979-CC88E7EB5539}" destId="{F42C3C7C-4394-46A6-82BD-E025D4CEC160}" srcOrd="2" destOrd="0" presId="urn:microsoft.com/office/officeart/2018/2/layout/IconVerticalSolidList"/>
    <dgm:cxn modelId="{55F14499-CD41-4644-975A-50EF1A9D3694}" type="presParOf" srcId="{5B99EF81-7E9A-4100-9979-CC88E7EB5539}" destId="{BCE204FB-7A64-4BD7-A27C-C1A6348A76EC}" srcOrd="3" destOrd="0" presId="urn:microsoft.com/office/officeart/2018/2/layout/IconVerticalSolidList"/>
    <dgm:cxn modelId="{2C9FAD03-CE2E-4BD1-A743-86D6BA0C41C0}" type="presParOf" srcId="{6E6A7D32-3CAB-4A1A-9C6E-4FDA6D245522}" destId="{F0C538D7-76D2-49AC-AA63-05B8B5E13A79}" srcOrd="5" destOrd="0" presId="urn:microsoft.com/office/officeart/2018/2/layout/IconVerticalSolidList"/>
    <dgm:cxn modelId="{50331346-6546-42BD-8DAF-2983FDDB2644}" type="presParOf" srcId="{6E6A7D32-3CAB-4A1A-9C6E-4FDA6D245522}" destId="{173B8640-5690-4627-8B6E-F0B7D3E28EEE}" srcOrd="6" destOrd="0" presId="urn:microsoft.com/office/officeart/2018/2/layout/IconVerticalSolidList"/>
    <dgm:cxn modelId="{AE62A7E8-BFB3-44A0-BCE9-6D1CFA6B439B}" type="presParOf" srcId="{173B8640-5690-4627-8B6E-F0B7D3E28EEE}" destId="{60D6DD3C-5DD4-4AC6-98FC-62E97CE43EEF}" srcOrd="0" destOrd="0" presId="urn:microsoft.com/office/officeart/2018/2/layout/IconVerticalSolidList"/>
    <dgm:cxn modelId="{B356CDBA-5657-4DB0-91CB-016750CB92AE}" type="presParOf" srcId="{173B8640-5690-4627-8B6E-F0B7D3E28EEE}" destId="{71F2BE92-09B7-4E56-88EA-A378F8FDA226}" srcOrd="1" destOrd="0" presId="urn:microsoft.com/office/officeart/2018/2/layout/IconVerticalSolidList"/>
    <dgm:cxn modelId="{647E343E-E3FE-406C-B0A9-EFD3BD11CAB4}" type="presParOf" srcId="{173B8640-5690-4627-8B6E-F0B7D3E28EEE}" destId="{95660A04-2E2F-4397-9E66-3A08B3A73E11}" srcOrd="2" destOrd="0" presId="urn:microsoft.com/office/officeart/2018/2/layout/IconVerticalSolidList"/>
    <dgm:cxn modelId="{C7F63EEB-563D-4845-81F3-B8A330924B19}" type="presParOf" srcId="{173B8640-5690-4627-8B6E-F0B7D3E28EEE}" destId="{28081AD3-4832-4ED2-B524-6B6D9991583A}" srcOrd="3" destOrd="0" presId="urn:microsoft.com/office/officeart/2018/2/layout/IconVerticalSolidList"/>
    <dgm:cxn modelId="{E34B29CC-3A1D-4A4F-8C73-A7EBACBE3AF4}" type="presParOf" srcId="{6E6A7D32-3CAB-4A1A-9C6E-4FDA6D245522}" destId="{57AE3697-921A-44EF-BBF0-A4B025DB8B87}" srcOrd="7" destOrd="0" presId="urn:microsoft.com/office/officeart/2018/2/layout/IconVerticalSolidList"/>
    <dgm:cxn modelId="{64F4372D-C31B-4D21-88FE-63144DC08A6E}" type="presParOf" srcId="{6E6A7D32-3CAB-4A1A-9C6E-4FDA6D245522}" destId="{D5953562-8F0E-467B-A8A5-D1DC5F21295A}" srcOrd="8" destOrd="0" presId="urn:microsoft.com/office/officeart/2018/2/layout/IconVerticalSolidList"/>
    <dgm:cxn modelId="{B74FF324-CCFE-49A9-B02B-98137822B3A2}" type="presParOf" srcId="{D5953562-8F0E-467B-A8A5-D1DC5F21295A}" destId="{01AB0AE6-A4B0-4DA8-8434-A06EE1079A4E}" srcOrd="0" destOrd="0" presId="urn:microsoft.com/office/officeart/2018/2/layout/IconVerticalSolidList"/>
    <dgm:cxn modelId="{2A3BF485-EFAF-41DD-8000-AFF74284B7C6}" type="presParOf" srcId="{D5953562-8F0E-467B-A8A5-D1DC5F21295A}" destId="{E27AD7A7-7714-4811-A60B-A7312EF6B23D}" srcOrd="1" destOrd="0" presId="urn:microsoft.com/office/officeart/2018/2/layout/IconVerticalSolidList"/>
    <dgm:cxn modelId="{7DA4CFAE-4AF7-4B5E-B104-63822592FA3E}" type="presParOf" srcId="{D5953562-8F0E-467B-A8A5-D1DC5F21295A}" destId="{E991691B-F765-42D1-8426-38BF677E3236}" srcOrd="2" destOrd="0" presId="urn:microsoft.com/office/officeart/2018/2/layout/IconVerticalSolidList"/>
    <dgm:cxn modelId="{15584991-6F4A-47FF-9C71-FBEABB2522A5}" type="presParOf" srcId="{D5953562-8F0E-467B-A8A5-D1DC5F21295A}" destId="{D71AEEB5-3BDE-4EB4-8BE2-0C1AFEB36817}" srcOrd="3" destOrd="0" presId="urn:microsoft.com/office/officeart/2018/2/layout/IconVerticalSolidList"/>
    <dgm:cxn modelId="{23E5C744-1F01-4808-8A93-FEC7BC64F01B}" type="presParOf" srcId="{6E6A7D32-3CAB-4A1A-9C6E-4FDA6D245522}" destId="{CE3662B4-2F54-4C1E-8628-F31562F63FAB}" srcOrd="9" destOrd="0" presId="urn:microsoft.com/office/officeart/2018/2/layout/IconVerticalSolidList"/>
    <dgm:cxn modelId="{CA307B09-6920-42AD-999F-16A89FD9D4F9}" type="presParOf" srcId="{6E6A7D32-3CAB-4A1A-9C6E-4FDA6D245522}" destId="{66C6BEE2-F89C-4A64-B34A-277DDA17AFE2}" srcOrd="10" destOrd="0" presId="urn:microsoft.com/office/officeart/2018/2/layout/IconVerticalSolidList"/>
    <dgm:cxn modelId="{17582D23-0370-4EAC-85AE-A58BC2D79409}" type="presParOf" srcId="{66C6BEE2-F89C-4A64-B34A-277DDA17AFE2}" destId="{1F7C8F41-9D1B-4AAA-9BB6-D6D0011B62FD}" srcOrd="0" destOrd="0" presId="urn:microsoft.com/office/officeart/2018/2/layout/IconVerticalSolidList"/>
    <dgm:cxn modelId="{5F130E44-9AA5-4F6E-9C8B-BA70FEC6B3EC}" type="presParOf" srcId="{66C6BEE2-F89C-4A64-B34A-277DDA17AFE2}" destId="{062B9145-24D9-400B-BCAA-34F15DB6493A}" srcOrd="1" destOrd="0" presId="urn:microsoft.com/office/officeart/2018/2/layout/IconVerticalSolidList"/>
    <dgm:cxn modelId="{EA3A2752-1733-4A3E-AC52-CC2D11982F06}" type="presParOf" srcId="{66C6BEE2-F89C-4A64-B34A-277DDA17AFE2}" destId="{DF574F37-3C9D-405E-BC4E-F8CD5691CE7D}" srcOrd="2" destOrd="0" presId="urn:microsoft.com/office/officeart/2018/2/layout/IconVerticalSolidList"/>
    <dgm:cxn modelId="{4D229D5D-3367-4988-BCD1-84EFE5A1F253}" type="presParOf" srcId="{66C6BEE2-F89C-4A64-B34A-277DDA17AFE2}" destId="{2CFBD6EF-394E-404E-B4CE-DFD5D05CED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AAC1CE-C5CB-4B3E-90E5-21211047437B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D95341-2B4A-449C-AF5C-EF1FBA23BCC1}">
      <dgm:prSet/>
      <dgm:spPr/>
      <dgm:t>
        <a:bodyPr/>
        <a:lstStyle/>
        <a:p>
          <a:r>
            <a:rPr lang="en-IN" dirty="0"/>
            <a:t>Wikimedia dumps</a:t>
          </a:r>
          <a:endParaRPr lang="en-US" dirty="0"/>
        </a:p>
      </dgm:t>
    </dgm:pt>
    <dgm:pt modelId="{057BB977-CF8A-4982-B897-7BE9C0DE8C5E}" type="parTrans" cxnId="{F1A81220-9FE2-425A-9556-C566C6C3C0E5}">
      <dgm:prSet/>
      <dgm:spPr/>
      <dgm:t>
        <a:bodyPr/>
        <a:lstStyle/>
        <a:p>
          <a:endParaRPr lang="en-US"/>
        </a:p>
      </dgm:t>
    </dgm:pt>
    <dgm:pt modelId="{24197384-92FD-4EC3-A410-67A315F05E2E}" type="sibTrans" cxnId="{F1A81220-9FE2-425A-9556-C566C6C3C0E5}">
      <dgm:prSet/>
      <dgm:spPr/>
      <dgm:t>
        <a:bodyPr/>
        <a:lstStyle/>
        <a:p>
          <a:endParaRPr lang="en-US"/>
        </a:p>
      </dgm:t>
    </dgm:pt>
    <dgm:pt modelId="{791BD9EE-24AE-4768-94F2-7AF8D6C3CE7A}">
      <dgm:prSet/>
      <dgm:spPr/>
      <dgm:t>
        <a:bodyPr/>
        <a:lstStyle/>
        <a:p>
          <a:r>
            <a:rPr lang="en-IN" dirty="0" err="1"/>
            <a:t>WikiExtractor</a:t>
          </a:r>
          <a:endParaRPr lang="en-US" dirty="0"/>
        </a:p>
      </dgm:t>
    </dgm:pt>
    <dgm:pt modelId="{404E2004-C6E2-493C-A131-016FCBED3000}" type="parTrans" cxnId="{F979FE0F-5BB8-4AD5-BA9C-1EC985F46FAB}">
      <dgm:prSet/>
      <dgm:spPr/>
      <dgm:t>
        <a:bodyPr/>
        <a:lstStyle/>
        <a:p>
          <a:endParaRPr lang="en-US"/>
        </a:p>
      </dgm:t>
    </dgm:pt>
    <dgm:pt modelId="{60EC0210-18CE-4E12-B869-B4A384040C1C}" type="sibTrans" cxnId="{F979FE0F-5BB8-4AD5-BA9C-1EC985F46FAB}">
      <dgm:prSet/>
      <dgm:spPr/>
      <dgm:t>
        <a:bodyPr/>
        <a:lstStyle/>
        <a:p>
          <a:endParaRPr lang="en-US"/>
        </a:p>
      </dgm:t>
    </dgm:pt>
    <dgm:pt modelId="{76EEC542-698F-4983-8629-F1FA5067FB15}">
      <dgm:prSet/>
      <dgm:spPr/>
      <dgm:t>
        <a:bodyPr/>
        <a:lstStyle/>
        <a:p>
          <a:r>
            <a:rPr lang="en-IN" dirty="0"/>
            <a:t>Stored uncleaned files in local</a:t>
          </a:r>
          <a:endParaRPr lang="en-US" dirty="0"/>
        </a:p>
      </dgm:t>
    </dgm:pt>
    <dgm:pt modelId="{E1BB1BB1-2FEF-429F-BFCF-0829CF61F06C}" type="parTrans" cxnId="{4F95415F-3B2A-4296-A1C5-FBB9BF4D32A9}">
      <dgm:prSet/>
      <dgm:spPr/>
      <dgm:t>
        <a:bodyPr/>
        <a:lstStyle/>
        <a:p>
          <a:endParaRPr lang="en-US"/>
        </a:p>
      </dgm:t>
    </dgm:pt>
    <dgm:pt modelId="{EB7AFDBF-6A99-4FB7-9666-4025D6FF0FC9}" type="sibTrans" cxnId="{4F95415F-3B2A-4296-A1C5-FBB9BF4D32A9}">
      <dgm:prSet/>
      <dgm:spPr/>
      <dgm:t>
        <a:bodyPr/>
        <a:lstStyle/>
        <a:p>
          <a:endParaRPr lang="en-US"/>
        </a:p>
      </dgm:t>
    </dgm:pt>
    <dgm:pt modelId="{F98E9BB7-95D0-4AC0-B7A1-4DB0395FEDBC}">
      <dgm:prSet/>
      <dgm:spPr/>
      <dgm:t>
        <a:bodyPr/>
        <a:lstStyle/>
        <a:p>
          <a:r>
            <a:rPr lang="en-IN" dirty="0"/>
            <a:t>Processed and stored cleaned files in local</a:t>
          </a:r>
          <a:endParaRPr lang="en-US" dirty="0"/>
        </a:p>
      </dgm:t>
    </dgm:pt>
    <dgm:pt modelId="{FDF11C98-763E-46DE-9208-AD0C48752ECF}" type="parTrans" cxnId="{7626B241-D03C-46CA-99F3-A92629BD7673}">
      <dgm:prSet/>
      <dgm:spPr/>
      <dgm:t>
        <a:bodyPr/>
        <a:lstStyle/>
        <a:p>
          <a:endParaRPr lang="en-US"/>
        </a:p>
      </dgm:t>
    </dgm:pt>
    <dgm:pt modelId="{0CE99F19-5707-4606-BFC4-EC76F2E863C7}" type="sibTrans" cxnId="{7626B241-D03C-46CA-99F3-A92629BD7673}">
      <dgm:prSet/>
      <dgm:spPr/>
      <dgm:t>
        <a:bodyPr/>
        <a:lstStyle/>
        <a:p>
          <a:endParaRPr lang="en-US"/>
        </a:p>
      </dgm:t>
    </dgm:pt>
    <dgm:pt modelId="{82760C77-D06A-420D-B92A-E28B15E177C5}" type="pres">
      <dgm:prSet presAssocID="{C4AAC1CE-C5CB-4B3E-90E5-21211047437B}" presName="Name0" presStyleCnt="0">
        <dgm:presLayoutVars>
          <dgm:dir/>
          <dgm:resizeHandles val="exact"/>
        </dgm:presLayoutVars>
      </dgm:prSet>
      <dgm:spPr/>
    </dgm:pt>
    <dgm:pt modelId="{FD0698EF-7C6E-4A0E-B1A8-B126112A39FB}" type="pres">
      <dgm:prSet presAssocID="{D5D95341-2B4A-449C-AF5C-EF1FBA23BCC1}" presName="node" presStyleLbl="node1" presStyleIdx="0" presStyleCnt="4">
        <dgm:presLayoutVars>
          <dgm:bulletEnabled val="1"/>
        </dgm:presLayoutVars>
      </dgm:prSet>
      <dgm:spPr/>
    </dgm:pt>
    <dgm:pt modelId="{20A9B8AC-6DF1-4253-B6C1-0457587BF696}" type="pres">
      <dgm:prSet presAssocID="{24197384-92FD-4EC3-A410-67A315F05E2E}" presName="sibTrans" presStyleLbl="sibTrans2D1" presStyleIdx="0" presStyleCnt="3"/>
      <dgm:spPr/>
    </dgm:pt>
    <dgm:pt modelId="{9463689B-DE12-4451-B976-6F4ABCA9D784}" type="pres">
      <dgm:prSet presAssocID="{24197384-92FD-4EC3-A410-67A315F05E2E}" presName="connectorText" presStyleLbl="sibTrans2D1" presStyleIdx="0" presStyleCnt="3"/>
      <dgm:spPr/>
    </dgm:pt>
    <dgm:pt modelId="{184F6365-A91E-4EAB-8786-FBFF4F739714}" type="pres">
      <dgm:prSet presAssocID="{791BD9EE-24AE-4768-94F2-7AF8D6C3CE7A}" presName="node" presStyleLbl="node1" presStyleIdx="1" presStyleCnt="4">
        <dgm:presLayoutVars>
          <dgm:bulletEnabled val="1"/>
        </dgm:presLayoutVars>
      </dgm:prSet>
      <dgm:spPr/>
    </dgm:pt>
    <dgm:pt modelId="{B7701145-E99A-49A5-B1A9-0E0A9C237738}" type="pres">
      <dgm:prSet presAssocID="{60EC0210-18CE-4E12-B869-B4A384040C1C}" presName="sibTrans" presStyleLbl="sibTrans2D1" presStyleIdx="1" presStyleCnt="3"/>
      <dgm:spPr/>
    </dgm:pt>
    <dgm:pt modelId="{12E75266-FF50-4E0A-8310-64F696BD6CD5}" type="pres">
      <dgm:prSet presAssocID="{60EC0210-18CE-4E12-B869-B4A384040C1C}" presName="connectorText" presStyleLbl="sibTrans2D1" presStyleIdx="1" presStyleCnt="3"/>
      <dgm:spPr/>
    </dgm:pt>
    <dgm:pt modelId="{3754493D-1F6E-4BC8-B67A-891AC5E42678}" type="pres">
      <dgm:prSet presAssocID="{76EEC542-698F-4983-8629-F1FA5067FB15}" presName="node" presStyleLbl="node1" presStyleIdx="2" presStyleCnt="4">
        <dgm:presLayoutVars>
          <dgm:bulletEnabled val="1"/>
        </dgm:presLayoutVars>
      </dgm:prSet>
      <dgm:spPr/>
    </dgm:pt>
    <dgm:pt modelId="{63221001-6A75-4CA1-A14F-D821A1B96D28}" type="pres">
      <dgm:prSet presAssocID="{EB7AFDBF-6A99-4FB7-9666-4025D6FF0FC9}" presName="sibTrans" presStyleLbl="sibTrans2D1" presStyleIdx="2" presStyleCnt="3"/>
      <dgm:spPr/>
    </dgm:pt>
    <dgm:pt modelId="{3499811D-DA90-4D4C-81D0-98854B3B4B49}" type="pres">
      <dgm:prSet presAssocID="{EB7AFDBF-6A99-4FB7-9666-4025D6FF0FC9}" presName="connectorText" presStyleLbl="sibTrans2D1" presStyleIdx="2" presStyleCnt="3"/>
      <dgm:spPr/>
    </dgm:pt>
    <dgm:pt modelId="{D8D5C1E8-9BFB-4646-97BF-37B65B3B1D4A}" type="pres">
      <dgm:prSet presAssocID="{F98E9BB7-95D0-4AC0-B7A1-4DB0395FEDBC}" presName="node" presStyleLbl="node1" presStyleIdx="3" presStyleCnt="4">
        <dgm:presLayoutVars>
          <dgm:bulletEnabled val="1"/>
        </dgm:presLayoutVars>
      </dgm:prSet>
      <dgm:spPr/>
    </dgm:pt>
  </dgm:ptLst>
  <dgm:cxnLst>
    <dgm:cxn modelId="{B3A1B40B-529B-4B0D-96BD-620EA40DAA47}" type="presOf" srcId="{24197384-92FD-4EC3-A410-67A315F05E2E}" destId="{9463689B-DE12-4451-B976-6F4ABCA9D784}" srcOrd="1" destOrd="0" presId="urn:microsoft.com/office/officeart/2005/8/layout/process1"/>
    <dgm:cxn modelId="{F979FE0F-5BB8-4AD5-BA9C-1EC985F46FAB}" srcId="{C4AAC1CE-C5CB-4B3E-90E5-21211047437B}" destId="{791BD9EE-24AE-4768-94F2-7AF8D6C3CE7A}" srcOrd="1" destOrd="0" parTransId="{404E2004-C6E2-493C-A131-016FCBED3000}" sibTransId="{60EC0210-18CE-4E12-B869-B4A384040C1C}"/>
    <dgm:cxn modelId="{8C313D15-F347-41ED-BA24-30809954C0DE}" type="presOf" srcId="{F98E9BB7-95D0-4AC0-B7A1-4DB0395FEDBC}" destId="{D8D5C1E8-9BFB-4646-97BF-37B65B3B1D4A}" srcOrd="0" destOrd="0" presId="urn:microsoft.com/office/officeart/2005/8/layout/process1"/>
    <dgm:cxn modelId="{F1A81220-9FE2-425A-9556-C566C6C3C0E5}" srcId="{C4AAC1CE-C5CB-4B3E-90E5-21211047437B}" destId="{D5D95341-2B4A-449C-AF5C-EF1FBA23BCC1}" srcOrd="0" destOrd="0" parTransId="{057BB977-CF8A-4982-B897-7BE9C0DE8C5E}" sibTransId="{24197384-92FD-4EC3-A410-67A315F05E2E}"/>
    <dgm:cxn modelId="{4F95415F-3B2A-4296-A1C5-FBB9BF4D32A9}" srcId="{C4AAC1CE-C5CB-4B3E-90E5-21211047437B}" destId="{76EEC542-698F-4983-8629-F1FA5067FB15}" srcOrd="2" destOrd="0" parTransId="{E1BB1BB1-2FEF-429F-BFCF-0829CF61F06C}" sibTransId="{EB7AFDBF-6A99-4FB7-9666-4025D6FF0FC9}"/>
    <dgm:cxn modelId="{7626B241-D03C-46CA-99F3-A92629BD7673}" srcId="{C4AAC1CE-C5CB-4B3E-90E5-21211047437B}" destId="{F98E9BB7-95D0-4AC0-B7A1-4DB0395FEDBC}" srcOrd="3" destOrd="0" parTransId="{FDF11C98-763E-46DE-9208-AD0C48752ECF}" sibTransId="{0CE99F19-5707-4606-BFC4-EC76F2E863C7}"/>
    <dgm:cxn modelId="{C44D6843-801F-4AEA-8A6C-16AC5EA9B11D}" type="presOf" srcId="{EB7AFDBF-6A99-4FB7-9666-4025D6FF0FC9}" destId="{3499811D-DA90-4D4C-81D0-98854B3B4B49}" srcOrd="1" destOrd="0" presId="urn:microsoft.com/office/officeart/2005/8/layout/process1"/>
    <dgm:cxn modelId="{BA36CC6B-1D63-458D-AD87-138A7E34F072}" type="presOf" srcId="{C4AAC1CE-C5CB-4B3E-90E5-21211047437B}" destId="{82760C77-D06A-420D-B92A-E28B15E177C5}" srcOrd="0" destOrd="0" presId="urn:microsoft.com/office/officeart/2005/8/layout/process1"/>
    <dgm:cxn modelId="{7EDED44D-2211-4DAF-8098-1A6F8AFEAD5D}" type="presOf" srcId="{791BD9EE-24AE-4768-94F2-7AF8D6C3CE7A}" destId="{184F6365-A91E-4EAB-8786-FBFF4F739714}" srcOrd="0" destOrd="0" presId="urn:microsoft.com/office/officeart/2005/8/layout/process1"/>
    <dgm:cxn modelId="{18231678-AA37-4AAD-A4D7-61AC04031755}" type="presOf" srcId="{D5D95341-2B4A-449C-AF5C-EF1FBA23BCC1}" destId="{FD0698EF-7C6E-4A0E-B1A8-B126112A39FB}" srcOrd="0" destOrd="0" presId="urn:microsoft.com/office/officeart/2005/8/layout/process1"/>
    <dgm:cxn modelId="{1963109B-0D92-438F-9111-DDC9D753170A}" type="presOf" srcId="{76EEC542-698F-4983-8629-F1FA5067FB15}" destId="{3754493D-1F6E-4BC8-B67A-891AC5E42678}" srcOrd="0" destOrd="0" presId="urn:microsoft.com/office/officeart/2005/8/layout/process1"/>
    <dgm:cxn modelId="{104C9EB5-EFC7-4C5D-9C60-10EABAC80C53}" type="presOf" srcId="{60EC0210-18CE-4E12-B869-B4A384040C1C}" destId="{B7701145-E99A-49A5-B1A9-0E0A9C237738}" srcOrd="0" destOrd="0" presId="urn:microsoft.com/office/officeart/2005/8/layout/process1"/>
    <dgm:cxn modelId="{043FDCB7-B496-44E9-886A-0F993D2F86F3}" type="presOf" srcId="{24197384-92FD-4EC3-A410-67A315F05E2E}" destId="{20A9B8AC-6DF1-4253-B6C1-0457587BF696}" srcOrd="0" destOrd="0" presId="urn:microsoft.com/office/officeart/2005/8/layout/process1"/>
    <dgm:cxn modelId="{669F2EC5-4F98-4BB1-99E5-254154A3DAE3}" type="presOf" srcId="{60EC0210-18CE-4E12-B869-B4A384040C1C}" destId="{12E75266-FF50-4E0A-8310-64F696BD6CD5}" srcOrd="1" destOrd="0" presId="urn:microsoft.com/office/officeart/2005/8/layout/process1"/>
    <dgm:cxn modelId="{5A452EFB-C31C-4C3A-B00F-D319D4CBC2F6}" type="presOf" srcId="{EB7AFDBF-6A99-4FB7-9666-4025D6FF0FC9}" destId="{63221001-6A75-4CA1-A14F-D821A1B96D28}" srcOrd="0" destOrd="0" presId="urn:microsoft.com/office/officeart/2005/8/layout/process1"/>
    <dgm:cxn modelId="{8B72EED2-DA17-4126-8233-5126BF1DD2BB}" type="presParOf" srcId="{82760C77-D06A-420D-B92A-E28B15E177C5}" destId="{FD0698EF-7C6E-4A0E-B1A8-B126112A39FB}" srcOrd="0" destOrd="0" presId="urn:microsoft.com/office/officeart/2005/8/layout/process1"/>
    <dgm:cxn modelId="{081F5565-B761-4939-9516-D3099D4D8088}" type="presParOf" srcId="{82760C77-D06A-420D-B92A-E28B15E177C5}" destId="{20A9B8AC-6DF1-4253-B6C1-0457587BF696}" srcOrd="1" destOrd="0" presId="urn:microsoft.com/office/officeart/2005/8/layout/process1"/>
    <dgm:cxn modelId="{0FA358CE-600B-4FAE-A4F5-D8756C7EE286}" type="presParOf" srcId="{20A9B8AC-6DF1-4253-B6C1-0457587BF696}" destId="{9463689B-DE12-4451-B976-6F4ABCA9D784}" srcOrd="0" destOrd="0" presId="urn:microsoft.com/office/officeart/2005/8/layout/process1"/>
    <dgm:cxn modelId="{DF714A18-640E-4257-ABED-D02C7536FEE2}" type="presParOf" srcId="{82760C77-D06A-420D-B92A-E28B15E177C5}" destId="{184F6365-A91E-4EAB-8786-FBFF4F739714}" srcOrd="2" destOrd="0" presId="urn:microsoft.com/office/officeart/2005/8/layout/process1"/>
    <dgm:cxn modelId="{B6170A50-D6D3-4619-8E6A-50C165BC19F3}" type="presParOf" srcId="{82760C77-D06A-420D-B92A-E28B15E177C5}" destId="{B7701145-E99A-49A5-B1A9-0E0A9C237738}" srcOrd="3" destOrd="0" presId="urn:microsoft.com/office/officeart/2005/8/layout/process1"/>
    <dgm:cxn modelId="{87EE9BE9-7FBF-4AFA-A629-940BB39598F0}" type="presParOf" srcId="{B7701145-E99A-49A5-B1A9-0E0A9C237738}" destId="{12E75266-FF50-4E0A-8310-64F696BD6CD5}" srcOrd="0" destOrd="0" presId="urn:microsoft.com/office/officeart/2005/8/layout/process1"/>
    <dgm:cxn modelId="{B9819AFD-0289-4F7F-BACB-4E4BE0053266}" type="presParOf" srcId="{82760C77-D06A-420D-B92A-E28B15E177C5}" destId="{3754493D-1F6E-4BC8-B67A-891AC5E42678}" srcOrd="4" destOrd="0" presId="urn:microsoft.com/office/officeart/2005/8/layout/process1"/>
    <dgm:cxn modelId="{6D2E9C39-1B39-4C07-8AB3-2BADA5E203B3}" type="presParOf" srcId="{82760C77-D06A-420D-B92A-E28B15E177C5}" destId="{63221001-6A75-4CA1-A14F-D821A1B96D28}" srcOrd="5" destOrd="0" presId="urn:microsoft.com/office/officeart/2005/8/layout/process1"/>
    <dgm:cxn modelId="{E7877C7A-6222-4346-9FC0-65BECE3C3840}" type="presParOf" srcId="{63221001-6A75-4CA1-A14F-D821A1B96D28}" destId="{3499811D-DA90-4D4C-81D0-98854B3B4B49}" srcOrd="0" destOrd="0" presId="urn:microsoft.com/office/officeart/2005/8/layout/process1"/>
    <dgm:cxn modelId="{FE6FCBC1-B792-4BB8-85E9-6F8ADE30960E}" type="presParOf" srcId="{82760C77-D06A-420D-B92A-E28B15E177C5}" destId="{D8D5C1E8-9BFB-4646-97BF-37B65B3B1D4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CFA756-384E-4EDD-9DC7-48B3B4C92B1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B2E953-1237-42D4-8DFD-DB9502F60127}">
      <dgm:prSet/>
      <dgm:spPr/>
      <dgm:t>
        <a:bodyPr/>
        <a:lstStyle/>
        <a:p>
          <a:pPr>
            <a:defRPr cap="all"/>
          </a:pPr>
          <a:r>
            <a:rPr lang="en-IN"/>
            <a:t>Data collection</a:t>
          </a:r>
          <a:endParaRPr lang="en-US"/>
        </a:p>
      </dgm:t>
    </dgm:pt>
    <dgm:pt modelId="{1580861F-56F0-4E84-BD40-C00F693D4B7B}" type="parTrans" cxnId="{96C66609-D9B2-4A4B-8F67-CF67CB5EF1DB}">
      <dgm:prSet/>
      <dgm:spPr/>
      <dgm:t>
        <a:bodyPr/>
        <a:lstStyle/>
        <a:p>
          <a:endParaRPr lang="en-US"/>
        </a:p>
      </dgm:t>
    </dgm:pt>
    <dgm:pt modelId="{4EDC22DF-8CB1-44E5-A089-D54FBC7E9C4D}" type="sibTrans" cxnId="{96C66609-D9B2-4A4B-8F67-CF67CB5EF1DB}">
      <dgm:prSet/>
      <dgm:spPr/>
      <dgm:t>
        <a:bodyPr/>
        <a:lstStyle/>
        <a:p>
          <a:endParaRPr lang="en-US"/>
        </a:p>
      </dgm:t>
    </dgm:pt>
    <dgm:pt modelId="{190B9001-350A-4B6E-A96F-8F6BFF89068B}">
      <dgm:prSet/>
      <dgm:spPr/>
      <dgm:t>
        <a:bodyPr/>
        <a:lstStyle/>
        <a:p>
          <a:pPr>
            <a:defRPr cap="all"/>
          </a:pPr>
          <a:r>
            <a:rPr lang="en-IN"/>
            <a:t>Data Cleaning</a:t>
          </a:r>
          <a:endParaRPr lang="en-US"/>
        </a:p>
      </dgm:t>
    </dgm:pt>
    <dgm:pt modelId="{CC174B61-04AA-4612-B9D0-AF693C76342B}" type="parTrans" cxnId="{3C9881EA-1FEB-409D-B29F-BA601348B00C}">
      <dgm:prSet/>
      <dgm:spPr/>
      <dgm:t>
        <a:bodyPr/>
        <a:lstStyle/>
        <a:p>
          <a:endParaRPr lang="en-US"/>
        </a:p>
      </dgm:t>
    </dgm:pt>
    <dgm:pt modelId="{98C15B9A-9509-45C9-B94E-EB37E494CE4C}" type="sibTrans" cxnId="{3C9881EA-1FEB-409D-B29F-BA601348B00C}">
      <dgm:prSet/>
      <dgm:spPr/>
      <dgm:t>
        <a:bodyPr/>
        <a:lstStyle/>
        <a:p>
          <a:endParaRPr lang="en-US"/>
        </a:p>
      </dgm:t>
    </dgm:pt>
    <dgm:pt modelId="{EF226F07-9B4B-425B-8F3A-FD814A975543}">
      <dgm:prSet/>
      <dgm:spPr/>
      <dgm:t>
        <a:bodyPr/>
        <a:lstStyle/>
        <a:p>
          <a:pPr>
            <a:defRPr cap="all"/>
          </a:pPr>
          <a:r>
            <a:rPr lang="en-IN"/>
            <a:t>Normalization</a:t>
          </a:r>
          <a:endParaRPr lang="en-US"/>
        </a:p>
      </dgm:t>
    </dgm:pt>
    <dgm:pt modelId="{C374F4B7-54A0-446A-86B4-BAFBD7803D48}" type="parTrans" cxnId="{0496AE79-45A9-48D3-93CA-928957AFAF50}">
      <dgm:prSet/>
      <dgm:spPr/>
      <dgm:t>
        <a:bodyPr/>
        <a:lstStyle/>
        <a:p>
          <a:endParaRPr lang="en-US"/>
        </a:p>
      </dgm:t>
    </dgm:pt>
    <dgm:pt modelId="{61F4D7E5-902B-406C-83EC-3D1CE8DE6B4C}" type="sibTrans" cxnId="{0496AE79-45A9-48D3-93CA-928957AFAF50}">
      <dgm:prSet/>
      <dgm:spPr/>
      <dgm:t>
        <a:bodyPr/>
        <a:lstStyle/>
        <a:p>
          <a:endParaRPr lang="en-US"/>
        </a:p>
      </dgm:t>
    </dgm:pt>
    <dgm:pt modelId="{BEE36426-776D-477D-9765-68709A2827A0}">
      <dgm:prSet/>
      <dgm:spPr/>
      <dgm:t>
        <a:bodyPr/>
        <a:lstStyle/>
        <a:p>
          <a:pPr>
            <a:defRPr cap="all"/>
          </a:pPr>
          <a:r>
            <a:rPr lang="en-IN"/>
            <a:t>Augmentation</a:t>
          </a:r>
          <a:endParaRPr lang="en-US"/>
        </a:p>
      </dgm:t>
    </dgm:pt>
    <dgm:pt modelId="{EBFFCB78-727D-45B4-BF8F-1A5946CC37EB}" type="parTrans" cxnId="{B34D0EDE-8E17-4248-841B-182B24FFC439}">
      <dgm:prSet/>
      <dgm:spPr/>
      <dgm:t>
        <a:bodyPr/>
        <a:lstStyle/>
        <a:p>
          <a:endParaRPr lang="en-US"/>
        </a:p>
      </dgm:t>
    </dgm:pt>
    <dgm:pt modelId="{4EE8AD1F-F843-4317-9054-09C758FBF3E7}" type="sibTrans" cxnId="{B34D0EDE-8E17-4248-841B-182B24FFC439}">
      <dgm:prSet/>
      <dgm:spPr/>
      <dgm:t>
        <a:bodyPr/>
        <a:lstStyle/>
        <a:p>
          <a:endParaRPr lang="en-US"/>
        </a:p>
      </dgm:t>
    </dgm:pt>
    <dgm:pt modelId="{AAC0432E-A781-44A9-956A-A7760ECE9218}">
      <dgm:prSet/>
      <dgm:spPr/>
      <dgm:t>
        <a:bodyPr/>
        <a:lstStyle/>
        <a:p>
          <a:pPr>
            <a:defRPr cap="all"/>
          </a:pPr>
          <a:r>
            <a:rPr lang="en-IN"/>
            <a:t>Training</a:t>
          </a:r>
          <a:endParaRPr lang="en-US"/>
        </a:p>
      </dgm:t>
    </dgm:pt>
    <dgm:pt modelId="{2DDC3016-1E54-48B5-B2FD-79BB333BB0E0}" type="parTrans" cxnId="{33E4A01C-7F09-4DB4-91F9-493ABE83DCA1}">
      <dgm:prSet/>
      <dgm:spPr/>
      <dgm:t>
        <a:bodyPr/>
        <a:lstStyle/>
        <a:p>
          <a:endParaRPr lang="en-US"/>
        </a:p>
      </dgm:t>
    </dgm:pt>
    <dgm:pt modelId="{A4183FB5-AF5F-4B11-B0D7-0D9A6643C737}" type="sibTrans" cxnId="{33E4A01C-7F09-4DB4-91F9-493ABE83DCA1}">
      <dgm:prSet/>
      <dgm:spPr/>
      <dgm:t>
        <a:bodyPr/>
        <a:lstStyle/>
        <a:p>
          <a:endParaRPr lang="en-US"/>
        </a:p>
      </dgm:t>
    </dgm:pt>
    <dgm:pt modelId="{7FCAFE2B-5A75-442A-B93C-B7C41CF19815}">
      <dgm:prSet/>
      <dgm:spPr/>
      <dgm:t>
        <a:bodyPr/>
        <a:lstStyle/>
        <a:p>
          <a:pPr>
            <a:defRPr cap="all"/>
          </a:pPr>
          <a:r>
            <a:rPr lang="en-IN"/>
            <a:t>Optimization</a:t>
          </a:r>
          <a:endParaRPr lang="en-US"/>
        </a:p>
      </dgm:t>
    </dgm:pt>
    <dgm:pt modelId="{744D8E92-A5D8-41A7-B5E3-F3140E02C68E}" type="parTrans" cxnId="{BDCA7AEC-0BC3-4114-8E31-E48391B6351B}">
      <dgm:prSet/>
      <dgm:spPr/>
      <dgm:t>
        <a:bodyPr/>
        <a:lstStyle/>
        <a:p>
          <a:endParaRPr lang="en-US"/>
        </a:p>
      </dgm:t>
    </dgm:pt>
    <dgm:pt modelId="{48220C44-86DF-484E-ABD7-2A52046521BC}" type="sibTrans" cxnId="{BDCA7AEC-0BC3-4114-8E31-E48391B6351B}">
      <dgm:prSet/>
      <dgm:spPr/>
      <dgm:t>
        <a:bodyPr/>
        <a:lstStyle/>
        <a:p>
          <a:endParaRPr lang="en-US"/>
        </a:p>
      </dgm:t>
    </dgm:pt>
    <dgm:pt modelId="{2D5A1E1D-9082-4932-A4F1-E5C7CDD7AAB0}">
      <dgm:prSet/>
      <dgm:spPr/>
      <dgm:t>
        <a:bodyPr/>
        <a:lstStyle/>
        <a:p>
          <a:pPr>
            <a:defRPr cap="all"/>
          </a:pPr>
          <a:r>
            <a:rPr lang="en-IN"/>
            <a:t>Testing</a:t>
          </a:r>
          <a:endParaRPr lang="en-US"/>
        </a:p>
      </dgm:t>
    </dgm:pt>
    <dgm:pt modelId="{4ED2D18E-AA1E-4CC3-8D75-2FB612517ECA}" type="parTrans" cxnId="{935D1777-57CE-47EC-A875-8C5367091EA1}">
      <dgm:prSet/>
      <dgm:spPr/>
      <dgm:t>
        <a:bodyPr/>
        <a:lstStyle/>
        <a:p>
          <a:endParaRPr lang="en-US"/>
        </a:p>
      </dgm:t>
    </dgm:pt>
    <dgm:pt modelId="{38B3DB25-62C1-4D4C-AF1F-531141791A5C}" type="sibTrans" cxnId="{935D1777-57CE-47EC-A875-8C5367091EA1}">
      <dgm:prSet/>
      <dgm:spPr/>
      <dgm:t>
        <a:bodyPr/>
        <a:lstStyle/>
        <a:p>
          <a:endParaRPr lang="en-US"/>
        </a:p>
      </dgm:t>
    </dgm:pt>
    <dgm:pt modelId="{272C98DA-8F9C-4D44-AD0D-A4634D5236CC}">
      <dgm:prSet/>
      <dgm:spPr/>
      <dgm:t>
        <a:bodyPr/>
        <a:lstStyle/>
        <a:p>
          <a:pPr>
            <a:defRPr cap="all"/>
          </a:pPr>
          <a:r>
            <a:rPr lang="en-IN"/>
            <a:t>Plan for deployment</a:t>
          </a:r>
          <a:endParaRPr lang="en-US"/>
        </a:p>
      </dgm:t>
    </dgm:pt>
    <dgm:pt modelId="{1715C09F-63B6-409E-8F31-AABB3E9EFBF7}" type="parTrans" cxnId="{F96C3462-1755-41DF-BDF9-EB82DDD7B126}">
      <dgm:prSet/>
      <dgm:spPr/>
      <dgm:t>
        <a:bodyPr/>
        <a:lstStyle/>
        <a:p>
          <a:endParaRPr lang="en-US"/>
        </a:p>
      </dgm:t>
    </dgm:pt>
    <dgm:pt modelId="{E183C330-7C89-47CC-A8C7-510A95F69793}" type="sibTrans" cxnId="{F96C3462-1755-41DF-BDF9-EB82DDD7B126}">
      <dgm:prSet/>
      <dgm:spPr/>
      <dgm:t>
        <a:bodyPr/>
        <a:lstStyle/>
        <a:p>
          <a:endParaRPr lang="en-US"/>
        </a:p>
      </dgm:t>
    </dgm:pt>
    <dgm:pt modelId="{570987A5-FB1A-474A-968B-8D0F4BAAC68E}" type="pres">
      <dgm:prSet presAssocID="{91CFA756-384E-4EDD-9DC7-48B3B4C92B1C}" presName="root" presStyleCnt="0">
        <dgm:presLayoutVars>
          <dgm:dir/>
          <dgm:resizeHandles val="exact"/>
        </dgm:presLayoutVars>
      </dgm:prSet>
      <dgm:spPr/>
    </dgm:pt>
    <dgm:pt modelId="{4E249E13-AB02-4FAD-9F88-9680220B376C}" type="pres">
      <dgm:prSet presAssocID="{DEB2E953-1237-42D4-8DFD-DB9502F60127}" presName="compNode" presStyleCnt="0"/>
      <dgm:spPr/>
    </dgm:pt>
    <dgm:pt modelId="{256908BC-F03E-4171-9F10-EF91BB711FDF}" type="pres">
      <dgm:prSet presAssocID="{DEB2E953-1237-42D4-8DFD-DB9502F60127}" presName="iconBgRect" presStyleLbl="bgShp" presStyleIdx="0" presStyleCnt="8"/>
      <dgm:spPr/>
    </dgm:pt>
    <dgm:pt modelId="{12C10638-E91D-4DF8-9D3D-4D7894DB8D53}" type="pres">
      <dgm:prSet presAssocID="{DEB2E953-1237-42D4-8DFD-DB9502F6012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EDCECB-1ECA-47EE-9D0C-4E831D04D668}" type="pres">
      <dgm:prSet presAssocID="{DEB2E953-1237-42D4-8DFD-DB9502F60127}" presName="spaceRect" presStyleCnt="0"/>
      <dgm:spPr/>
    </dgm:pt>
    <dgm:pt modelId="{4FBF3C6A-D773-4A32-8A32-06D2AFAF51FB}" type="pres">
      <dgm:prSet presAssocID="{DEB2E953-1237-42D4-8DFD-DB9502F60127}" presName="textRect" presStyleLbl="revTx" presStyleIdx="0" presStyleCnt="8">
        <dgm:presLayoutVars>
          <dgm:chMax val="1"/>
          <dgm:chPref val="1"/>
        </dgm:presLayoutVars>
      </dgm:prSet>
      <dgm:spPr/>
    </dgm:pt>
    <dgm:pt modelId="{5B95D133-970C-4CD5-961D-B147B5450BEF}" type="pres">
      <dgm:prSet presAssocID="{4EDC22DF-8CB1-44E5-A089-D54FBC7E9C4D}" presName="sibTrans" presStyleCnt="0"/>
      <dgm:spPr/>
    </dgm:pt>
    <dgm:pt modelId="{FAEC39A0-190A-4478-B300-5081779AF025}" type="pres">
      <dgm:prSet presAssocID="{190B9001-350A-4B6E-A96F-8F6BFF89068B}" presName="compNode" presStyleCnt="0"/>
      <dgm:spPr/>
    </dgm:pt>
    <dgm:pt modelId="{7173A6C7-1CD3-4BBA-BBCF-A41A40FCF56E}" type="pres">
      <dgm:prSet presAssocID="{190B9001-350A-4B6E-A96F-8F6BFF89068B}" presName="iconBgRect" presStyleLbl="bgShp" presStyleIdx="1" presStyleCnt="8"/>
      <dgm:spPr/>
    </dgm:pt>
    <dgm:pt modelId="{82AA1291-071B-40AC-A4C9-A47083427157}" type="pres">
      <dgm:prSet presAssocID="{190B9001-350A-4B6E-A96F-8F6BFF89068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A002BD6-3516-40CC-A4B8-A6DF8CF5E65A}" type="pres">
      <dgm:prSet presAssocID="{190B9001-350A-4B6E-A96F-8F6BFF89068B}" presName="spaceRect" presStyleCnt="0"/>
      <dgm:spPr/>
    </dgm:pt>
    <dgm:pt modelId="{FB60C131-CCFC-4BE8-A135-D84C32355008}" type="pres">
      <dgm:prSet presAssocID="{190B9001-350A-4B6E-A96F-8F6BFF89068B}" presName="textRect" presStyleLbl="revTx" presStyleIdx="1" presStyleCnt="8">
        <dgm:presLayoutVars>
          <dgm:chMax val="1"/>
          <dgm:chPref val="1"/>
        </dgm:presLayoutVars>
      </dgm:prSet>
      <dgm:spPr/>
    </dgm:pt>
    <dgm:pt modelId="{8DF2A50F-7289-496D-A985-6B9DC34F726F}" type="pres">
      <dgm:prSet presAssocID="{98C15B9A-9509-45C9-B94E-EB37E494CE4C}" presName="sibTrans" presStyleCnt="0"/>
      <dgm:spPr/>
    </dgm:pt>
    <dgm:pt modelId="{54103E3D-30D2-42A2-BDA4-30ADE661BF93}" type="pres">
      <dgm:prSet presAssocID="{EF226F07-9B4B-425B-8F3A-FD814A975543}" presName="compNode" presStyleCnt="0"/>
      <dgm:spPr/>
    </dgm:pt>
    <dgm:pt modelId="{106B629F-A346-40C5-92FF-0B2B64EC3DE1}" type="pres">
      <dgm:prSet presAssocID="{EF226F07-9B4B-425B-8F3A-FD814A975543}" presName="iconBgRect" presStyleLbl="bgShp" presStyleIdx="2" presStyleCnt="8"/>
      <dgm:spPr/>
    </dgm:pt>
    <dgm:pt modelId="{B7B2C069-80B8-498D-BB88-101AA9723E1F}" type="pres">
      <dgm:prSet presAssocID="{EF226F07-9B4B-425B-8F3A-FD814A97554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E14931-0645-4EE9-B966-A114A21B8014}" type="pres">
      <dgm:prSet presAssocID="{EF226F07-9B4B-425B-8F3A-FD814A975543}" presName="spaceRect" presStyleCnt="0"/>
      <dgm:spPr/>
    </dgm:pt>
    <dgm:pt modelId="{96C0EAC7-2B40-46EB-8C93-10DD411EE3B5}" type="pres">
      <dgm:prSet presAssocID="{EF226F07-9B4B-425B-8F3A-FD814A975543}" presName="textRect" presStyleLbl="revTx" presStyleIdx="2" presStyleCnt="8">
        <dgm:presLayoutVars>
          <dgm:chMax val="1"/>
          <dgm:chPref val="1"/>
        </dgm:presLayoutVars>
      </dgm:prSet>
      <dgm:spPr/>
    </dgm:pt>
    <dgm:pt modelId="{5A2A3031-F49F-42BC-AA86-C6FEB302622A}" type="pres">
      <dgm:prSet presAssocID="{61F4D7E5-902B-406C-83EC-3D1CE8DE6B4C}" presName="sibTrans" presStyleCnt="0"/>
      <dgm:spPr/>
    </dgm:pt>
    <dgm:pt modelId="{DD70E19B-40C5-4DA3-BB2A-5B2A33C45335}" type="pres">
      <dgm:prSet presAssocID="{BEE36426-776D-477D-9765-68709A2827A0}" presName="compNode" presStyleCnt="0"/>
      <dgm:spPr/>
    </dgm:pt>
    <dgm:pt modelId="{450148A0-E3EE-4535-9D38-8313E73DAF11}" type="pres">
      <dgm:prSet presAssocID="{BEE36426-776D-477D-9765-68709A2827A0}" presName="iconBgRect" presStyleLbl="bgShp" presStyleIdx="3" presStyleCnt="8"/>
      <dgm:spPr/>
    </dgm:pt>
    <dgm:pt modelId="{981368BF-7CE1-4098-A480-15B1FABBAA2D}" type="pres">
      <dgm:prSet presAssocID="{BEE36426-776D-477D-9765-68709A2827A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2727741-C3EE-4A80-B4FC-61CE63F84B90}" type="pres">
      <dgm:prSet presAssocID="{BEE36426-776D-477D-9765-68709A2827A0}" presName="spaceRect" presStyleCnt="0"/>
      <dgm:spPr/>
    </dgm:pt>
    <dgm:pt modelId="{80F8CF79-0593-4079-BBA1-B761A809345E}" type="pres">
      <dgm:prSet presAssocID="{BEE36426-776D-477D-9765-68709A2827A0}" presName="textRect" presStyleLbl="revTx" presStyleIdx="3" presStyleCnt="8">
        <dgm:presLayoutVars>
          <dgm:chMax val="1"/>
          <dgm:chPref val="1"/>
        </dgm:presLayoutVars>
      </dgm:prSet>
      <dgm:spPr/>
    </dgm:pt>
    <dgm:pt modelId="{843CCDB4-1608-4AAF-B184-4879B563DE91}" type="pres">
      <dgm:prSet presAssocID="{4EE8AD1F-F843-4317-9054-09C758FBF3E7}" presName="sibTrans" presStyleCnt="0"/>
      <dgm:spPr/>
    </dgm:pt>
    <dgm:pt modelId="{AAB9F52B-B5FE-41A9-BE20-8E9949C0B195}" type="pres">
      <dgm:prSet presAssocID="{AAC0432E-A781-44A9-956A-A7760ECE9218}" presName="compNode" presStyleCnt="0"/>
      <dgm:spPr/>
    </dgm:pt>
    <dgm:pt modelId="{03174C4C-C5AB-4B4D-9049-9BCC86C3F695}" type="pres">
      <dgm:prSet presAssocID="{AAC0432E-A781-44A9-956A-A7760ECE9218}" presName="iconBgRect" presStyleLbl="bgShp" presStyleIdx="4" presStyleCnt="8"/>
      <dgm:spPr/>
    </dgm:pt>
    <dgm:pt modelId="{AB4A8B37-0C6D-4B5B-ADB1-4CD74D5BAD5E}" type="pres">
      <dgm:prSet presAssocID="{AAC0432E-A781-44A9-956A-A7760ECE921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46A0A0F-856E-4A45-AE60-D05460DFD6A1}" type="pres">
      <dgm:prSet presAssocID="{AAC0432E-A781-44A9-956A-A7760ECE9218}" presName="spaceRect" presStyleCnt="0"/>
      <dgm:spPr/>
    </dgm:pt>
    <dgm:pt modelId="{1459A62E-C326-4D16-A9E6-84A6BBBC4EC7}" type="pres">
      <dgm:prSet presAssocID="{AAC0432E-A781-44A9-956A-A7760ECE9218}" presName="textRect" presStyleLbl="revTx" presStyleIdx="4" presStyleCnt="8">
        <dgm:presLayoutVars>
          <dgm:chMax val="1"/>
          <dgm:chPref val="1"/>
        </dgm:presLayoutVars>
      </dgm:prSet>
      <dgm:spPr/>
    </dgm:pt>
    <dgm:pt modelId="{8D823185-5A9C-4700-A372-379CC390BB04}" type="pres">
      <dgm:prSet presAssocID="{A4183FB5-AF5F-4B11-B0D7-0D9A6643C737}" presName="sibTrans" presStyleCnt="0"/>
      <dgm:spPr/>
    </dgm:pt>
    <dgm:pt modelId="{15B70273-DFDC-4749-AF15-C19BA45E0FE6}" type="pres">
      <dgm:prSet presAssocID="{7FCAFE2B-5A75-442A-B93C-B7C41CF19815}" presName="compNode" presStyleCnt="0"/>
      <dgm:spPr/>
    </dgm:pt>
    <dgm:pt modelId="{7A9D3A17-65E1-4926-9C02-2B433311BB00}" type="pres">
      <dgm:prSet presAssocID="{7FCAFE2B-5A75-442A-B93C-B7C41CF19815}" presName="iconBgRect" presStyleLbl="bgShp" presStyleIdx="5" presStyleCnt="8"/>
      <dgm:spPr/>
    </dgm:pt>
    <dgm:pt modelId="{6E75396F-2DAC-409E-A094-A1666D51F5F7}" type="pres">
      <dgm:prSet presAssocID="{7FCAFE2B-5A75-442A-B93C-B7C41CF1981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5B1C281-67D7-4D1A-807E-BC8B80C5ED5A}" type="pres">
      <dgm:prSet presAssocID="{7FCAFE2B-5A75-442A-B93C-B7C41CF19815}" presName="spaceRect" presStyleCnt="0"/>
      <dgm:spPr/>
    </dgm:pt>
    <dgm:pt modelId="{F2F65B55-E1C0-4940-B27E-DD62899D42C6}" type="pres">
      <dgm:prSet presAssocID="{7FCAFE2B-5A75-442A-B93C-B7C41CF19815}" presName="textRect" presStyleLbl="revTx" presStyleIdx="5" presStyleCnt="8">
        <dgm:presLayoutVars>
          <dgm:chMax val="1"/>
          <dgm:chPref val="1"/>
        </dgm:presLayoutVars>
      </dgm:prSet>
      <dgm:spPr/>
    </dgm:pt>
    <dgm:pt modelId="{8B079D31-35A1-41D0-866A-DC177930AECB}" type="pres">
      <dgm:prSet presAssocID="{48220C44-86DF-484E-ABD7-2A52046521BC}" presName="sibTrans" presStyleCnt="0"/>
      <dgm:spPr/>
    </dgm:pt>
    <dgm:pt modelId="{1D304EEE-52BC-447B-B72A-E39516715443}" type="pres">
      <dgm:prSet presAssocID="{2D5A1E1D-9082-4932-A4F1-E5C7CDD7AAB0}" presName="compNode" presStyleCnt="0"/>
      <dgm:spPr/>
    </dgm:pt>
    <dgm:pt modelId="{C09359BF-D2F0-48E5-8880-A09CA6F0275E}" type="pres">
      <dgm:prSet presAssocID="{2D5A1E1D-9082-4932-A4F1-E5C7CDD7AAB0}" presName="iconBgRect" presStyleLbl="bgShp" presStyleIdx="6" presStyleCnt="8"/>
      <dgm:spPr/>
    </dgm:pt>
    <dgm:pt modelId="{EB88ED03-04DE-4155-A2E7-CC29B41455A1}" type="pres">
      <dgm:prSet presAssocID="{2D5A1E1D-9082-4932-A4F1-E5C7CDD7AAB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FBEA815-3E14-4D3C-B162-15A30DF46DD8}" type="pres">
      <dgm:prSet presAssocID="{2D5A1E1D-9082-4932-A4F1-E5C7CDD7AAB0}" presName="spaceRect" presStyleCnt="0"/>
      <dgm:spPr/>
    </dgm:pt>
    <dgm:pt modelId="{6FC5B307-A638-4096-B24E-871880E3672C}" type="pres">
      <dgm:prSet presAssocID="{2D5A1E1D-9082-4932-A4F1-E5C7CDD7AAB0}" presName="textRect" presStyleLbl="revTx" presStyleIdx="6" presStyleCnt="8">
        <dgm:presLayoutVars>
          <dgm:chMax val="1"/>
          <dgm:chPref val="1"/>
        </dgm:presLayoutVars>
      </dgm:prSet>
      <dgm:spPr/>
    </dgm:pt>
    <dgm:pt modelId="{70E8A98A-0F16-444A-B867-00995B5520C3}" type="pres">
      <dgm:prSet presAssocID="{38B3DB25-62C1-4D4C-AF1F-531141791A5C}" presName="sibTrans" presStyleCnt="0"/>
      <dgm:spPr/>
    </dgm:pt>
    <dgm:pt modelId="{B9A69844-1B99-450B-80DF-28AEC5A18EEB}" type="pres">
      <dgm:prSet presAssocID="{272C98DA-8F9C-4D44-AD0D-A4634D5236CC}" presName="compNode" presStyleCnt="0"/>
      <dgm:spPr/>
    </dgm:pt>
    <dgm:pt modelId="{E96B2C4D-8D37-4B0D-A3F0-F74A913EF53E}" type="pres">
      <dgm:prSet presAssocID="{272C98DA-8F9C-4D44-AD0D-A4634D5236CC}" presName="iconBgRect" presStyleLbl="bgShp" presStyleIdx="7" presStyleCnt="8"/>
      <dgm:spPr/>
    </dgm:pt>
    <dgm:pt modelId="{16F46F50-370D-4740-A958-58A6B144A18B}" type="pres">
      <dgm:prSet presAssocID="{272C98DA-8F9C-4D44-AD0D-A4634D5236C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F95BFF0-4849-4743-9C99-11DE6954E1CE}" type="pres">
      <dgm:prSet presAssocID="{272C98DA-8F9C-4D44-AD0D-A4634D5236CC}" presName="spaceRect" presStyleCnt="0"/>
      <dgm:spPr/>
    </dgm:pt>
    <dgm:pt modelId="{17501F4C-80F6-4D41-9D7B-D9C7D7965A06}" type="pres">
      <dgm:prSet presAssocID="{272C98DA-8F9C-4D44-AD0D-A4634D5236C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1F8BA07-ABA5-4192-8796-28C562892730}" type="presOf" srcId="{7FCAFE2B-5A75-442A-B93C-B7C41CF19815}" destId="{F2F65B55-E1C0-4940-B27E-DD62899D42C6}" srcOrd="0" destOrd="0" presId="urn:microsoft.com/office/officeart/2018/5/layout/IconCircleLabelList"/>
    <dgm:cxn modelId="{96C66609-D9B2-4A4B-8F67-CF67CB5EF1DB}" srcId="{91CFA756-384E-4EDD-9DC7-48B3B4C92B1C}" destId="{DEB2E953-1237-42D4-8DFD-DB9502F60127}" srcOrd="0" destOrd="0" parTransId="{1580861F-56F0-4E84-BD40-C00F693D4B7B}" sibTransId="{4EDC22DF-8CB1-44E5-A089-D54FBC7E9C4D}"/>
    <dgm:cxn modelId="{33E4A01C-7F09-4DB4-91F9-493ABE83DCA1}" srcId="{91CFA756-384E-4EDD-9DC7-48B3B4C92B1C}" destId="{AAC0432E-A781-44A9-956A-A7760ECE9218}" srcOrd="4" destOrd="0" parTransId="{2DDC3016-1E54-48B5-B2FD-79BB333BB0E0}" sibTransId="{A4183FB5-AF5F-4B11-B0D7-0D9A6643C737}"/>
    <dgm:cxn modelId="{EE44F431-8D93-4221-9B09-ABB746DCAC15}" type="presOf" srcId="{91CFA756-384E-4EDD-9DC7-48B3B4C92B1C}" destId="{570987A5-FB1A-474A-968B-8D0F4BAAC68E}" srcOrd="0" destOrd="0" presId="urn:microsoft.com/office/officeart/2018/5/layout/IconCircleLabelList"/>
    <dgm:cxn modelId="{F96C3462-1755-41DF-BDF9-EB82DDD7B126}" srcId="{91CFA756-384E-4EDD-9DC7-48B3B4C92B1C}" destId="{272C98DA-8F9C-4D44-AD0D-A4634D5236CC}" srcOrd="7" destOrd="0" parTransId="{1715C09F-63B6-409E-8F31-AABB3E9EFBF7}" sibTransId="{E183C330-7C89-47CC-A8C7-510A95F69793}"/>
    <dgm:cxn modelId="{5B4D4B63-DE95-4B31-94BD-5F3D35AC36C2}" type="presOf" srcId="{272C98DA-8F9C-4D44-AD0D-A4634D5236CC}" destId="{17501F4C-80F6-4D41-9D7B-D9C7D7965A06}" srcOrd="0" destOrd="0" presId="urn:microsoft.com/office/officeart/2018/5/layout/IconCircleLabelList"/>
    <dgm:cxn modelId="{18B71266-97FD-4E0E-904A-576E9028A3F6}" type="presOf" srcId="{AAC0432E-A781-44A9-956A-A7760ECE9218}" destId="{1459A62E-C326-4D16-A9E6-84A6BBBC4EC7}" srcOrd="0" destOrd="0" presId="urn:microsoft.com/office/officeart/2018/5/layout/IconCircleLabelList"/>
    <dgm:cxn modelId="{935D1777-57CE-47EC-A875-8C5367091EA1}" srcId="{91CFA756-384E-4EDD-9DC7-48B3B4C92B1C}" destId="{2D5A1E1D-9082-4932-A4F1-E5C7CDD7AAB0}" srcOrd="6" destOrd="0" parTransId="{4ED2D18E-AA1E-4CC3-8D75-2FB612517ECA}" sibTransId="{38B3DB25-62C1-4D4C-AF1F-531141791A5C}"/>
    <dgm:cxn modelId="{0496AE79-45A9-48D3-93CA-928957AFAF50}" srcId="{91CFA756-384E-4EDD-9DC7-48B3B4C92B1C}" destId="{EF226F07-9B4B-425B-8F3A-FD814A975543}" srcOrd="2" destOrd="0" parTransId="{C374F4B7-54A0-446A-86B4-BAFBD7803D48}" sibTransId="{61F4D7E5-902B-406C-83EC-3D1CE8DE6B4C}"/>
    <dgm:cxn modelId="{3C14A87E-9368-4BC3-B316-89AF9439175A}" type="presOf" srcId="{2D5A1E1D-9082-4932-A4F1-E5C7CDD7AAB0}" destId="{6FC5B307-A638-4096-B24E-871880E3672C}" srcOrd="0" destOrd="0" presId="urn:microsoft.com/office/officeart/2018/5/layout/IconCircleLabelList"/>
    <dgm:cxn modelId="{54E9127F-0172-4099-B8B8-7343D2A43CDD}" type="presOf" srcId="{EF226F07-9B4B-425B-8F3A-FD814A975543}" destId="{96C0EAC7-2B40-46EB-8C93-10DD411EE3B5}" srcOrd="0" destOrd="0" presId="urn:microsoft.com/office/officeart/2018/5/layout/IconCircleLabelList"/>
    <dgm:cxn modelId="{054A8292-F6EE-4879-8459-66881E02B8B4}" type="presOf" srcId="{BEE36426-776D-477D-9765-68709A2827A0}" destId="{80F8CF79-0593-4079-BBA1-B761A809345E}" srcOrd="0" destOrd="0" presId="urn:microsoft.com/office/officeart/2018/5/layout/IconCircleLabelList"/>
    <dgm:cxn modelId="{4527EA97-4CD7-4500-ABA9-DFA284956F40}" type="presOf" srcId="{DEB2E953-1237-42D4-8DFD-DB9502F60127}" destId="{4FBF3C6A-D773-4A32-8A32-06D2AFAF51FB}" srcOrd="0" destOrd="0" presId="urn:microsoft.com/office/officeart/2018/5/layout/IconCircleLabelList"/>
    <dgm:cxn modelId="{B4E155AA-368A-43DF-8E2A-ACE1F7C4E3E2}" type="presOf" srcId="{190B9001-350A-4B6E-A96F-8F6BFF89068B}" destId="{FB60C131-CCFC-4BE8-A135-D84C32355008}" srcOrd="0" destOrd="0" presId="urn:microsoft.com/office/officeart/2018/5/layout/IconCircleLabelList"/>
    <dgm:cxn modelId="{B34D0EDE-8E17-4248-841B-182B24FFC439}" srcId="{91CFA756-384E-4EDD-9DC7-48B3B4C92B1C}" destId="{BEE36426-776D-477D-9765-68709A2827A0}" srcOrd="3" destOrd="0" parTransId="{EBFFCB78-727D-45B4-BF8F-1A5946CC37EB}" sibTransId="{4EE8AD1F-F843-4317-9054-09C758FBF3E7}"/>
    <dgm:cxn modelId="{3C9881EA-1FEB-409D-B29F-BA601348B00C}" srcId="{91CFA756-384E-4EDD-9DC7-48B3B4C92B1C}" destId="{190B9001-350A-4B6E-A96F-8F6BFF89068B}" srcOrd="1" destOrd="0" parTransId="{CC174B61-04AA-4612-B9D0-AF693C76342B}" sibTransId="{98C15B9A-9509-45C9-B94E-EB37E494CE4C}"/>
    <dgm:cxn modelId="{BDCA7AEC-0BC3-4114-8E31-E48391B6351B}" srcId="{91CFA756-384E-4EDD-9DC7-48B3B4C92B1C}" destId="{7FCAFE2B-5A75-442A-B93C-B7C41CF19815}" srcOrd="5" destOrd="0" parTransId="{744D8E92-A5D8-41A7-B5E3-F3140E02C68E}" sibTransId="{48220C44-86DF-484E-ABD7-2A52046521BC}"/>
    <dgm:cxn modelId="{28E59FA9-A1D2-4EF6-B0B2-88A3BAADA7ED}" type="presParOf" srcId="{570987A5-FB1A-474A-968B-8D0F4BAAC68E}" destId="{4E249E13-AB02-4FAD-9F88-9680220B376C}" srcOrd="0" destOrd="0" presId="urn:microsoft.com/office/officeart/2018/5/layout/IconCircleLabelList"/>
    <dgm:cxn modelId="{1CEFFCD7-D0ED-4EEF-A0A5-DE21D8563A7A}" type="presParOf" srcId="{4E249E13-AB02-4FAD-9F88-9680220B376C}" destId="{256908BC-F03E-4171-9F10-EF91BB711FDF}" srcOrd="0" destOrd="0" presId="urn:microsoft.com/office/officeart/2018/5/layout/IconCircleLabelList"/>
    <dgm:cxn modelId="{D2CE5D43-42E2-4879-8953-042374254502}" type="presParOf" srcId="{4E249E13-AB02-4FAD-9F88-9680220B376C}" destId="{12C10638-E91D-4DF8-9D3D-4D7894DB8D53}" srcOrd="1" destOrd="0" presId="urn:microsoft.com/office/officeart/2018/5/layout/IconCircleLabelList"/>
    <dgm:cxn modelId="{950E4421-22E9-4B3B-AC7B-136EA181521D}" type="presParOf" srcId="{4E249E13-AB02-4FAD-9F88-9680220B376C}" destId="{BCEDCECB-1ECA-47EE-9D0C-4E831D04D668}" srcOrd="2" destOrd="0" presId="urn:microsoft.com/office/officeart/2018/5/layout/IconCircleLabelList"/>
    <dgm:cxn modelId="{0615D672-751D-4C91-B735-7B30D153496A}" type="presParOf" srcId="{4E249E13-AB02-4FAD-9F88-9680220B376C}" destId="{4FBF3C6A-D773-4A32-8A32-06D2AFAF51FB}" srcOrd="3" destOrd="0" presId="urn:microsoft.com/office/officeart/2018/5/layout/IconCircleLabelList"/>
    <dgm:cxn modelId="{FA0628C3-FC94-450B-9596-FBE3277FD328}" type="presParOf" srcId="{570987A5-FB1A-474A-968B-8D0F4BAAC68E}" destId="{5B95D133-970C-4CD5-961D-B147B5450BEF}" srcOrd="1" destOrd="0" presId="urn:microsoft.com/office/officeart/2018/5/layout/IconCircleLabelList"/>
    <dgm:cxn modelId="{058BCDF5-0442-421B-875A-EB48EFBD33CA}" type="presParOf" srcId="{570987A5-FB1A-474A-968B-8D0F4BAAC68E}" destId="{FAEC39A0-190A-4478-B300-5081779AF025}" srcOrd="2" destOrd="0" presId="urn:microsoft.com/office/officeart/2018/5/layout/IconCircleLabelList"/>
    <dgm:cxn modelId="{3861067C-E5F3-41AA-A278-66BC6AFC206E}" type="presParOf" srcId="{FAEC39A0-190A-4478-B300-5081779AF025}" destId="{7173A6C7-1CD3-4BBA-BBCF-A41A40FCF56E}" srcOrd="0" destOrd="0" presId="urn:microsoft.com/office/officeart/2018/5/layout/IconCircleLabelList"/>
    <dgm:cxn modelId="{C59F7FC2-CBC3-476D-A848-A456A927E73C}" type="presParOf" srcId="{FAEC39A0-190A-4478-B300-5081779AF025}" destId="{82AA1291-071B-40AC-A4C9-A47083427157}" srcOrd="1" destOrd="0" presId="urn:microsoft.com/office/officeart/2018/5/layout/IconCircleLabelList"/>
    <dgm:cxn modelId="{ACE8B8FF-1A06-4E3D-9E25-B6B01B90D8CD}" type="presParOf" srcId="{FAEC39A0-190A-4478-B300-5081779AF025}" destId="{1A002BD6-3516-40CC-A4B8-A6DF8CF5E65A}" srcOrd="2" destOrd="0" presId="urn:microsoft.com/office/officeart/2018/5/layout/IconCircleLabelList"/>
    <dgm:cxn modelId="{F239FDF8-D9F5-40F5-8D4F-9A010D256BDA}" type="presParOf" srcId="{FAEC39A0-190A-4478-B300-5081779AF025}" destId="{FB60C131-CCFC-4BE8-A135-D84C32355008}" srcOrd="3" destOrd="0" presId="urn:microsoft.com/office/officeart/2018/5/layout/IconCircleLabelList"/>
    <dgm:cxn modelId="{CD584F20-146A-4F7B-BBA1-8929DE7A674B}" type="presParOf" srcId="{570987A5-FB1A-474A-968B-8D0F4BAAC68E}" destId="{8DF2A50F-7289-496D-A985-6B9DC34F726F}" srcOrd="3" destOrd="0" presId="urn:microsoft.com/office/officeart/2018/5/layout/IconCircleLabelList"/>
    <dgm:cxn modelId="{5FBD0319-71CC-46EB-A269-25DFA7B06897}" type="presParOf" srcId="{570987A5-FB1A-474A-968B-8D0F4BAAC68E}" destId="{54103E3D-30D2-42A2-BDA4-30ADE661BF93}" srcOrd="4" destOrd="0" presId="urn:microsoft.com/office/officeart/2018/5/layout/IconCircleLabelList"/>
    <dgm:cxn modelId="{798FF685-B911-4C82-B74E-FD666567BD53}" type="presParOf" srcId="{54103E3D-30D2-42A2-BDA4-30ADE661BF93}" destId="{106B629F-A346-40C5-92FF-0B2B64EC3DE1}" srcOrd="0" destOrd="0" presId="urn:microsoft.com/office/officeart/2018/5/layout/IconCircleLabelList"/>
    <dgm:cxn modelId="{0D3CCEDC-EF9E-4F9D-AC74-11007A425305}" type="presParOf" srcId="{54103E3D-30D2-42A2-BDA4-30ADE661BF93}" destId="{B7B2C069-80B8-498D-BB88-101AA9723E1F}" srcOrd="1" destOrd="0" presId="urn:microsoft.com/office/officeart/2018/5/layout/IconCircleLabelList"/>
    <dgm:cxn modelId="{64B03A99-CF05-439B-8BF0-5F984D39C1C0}" type="presParOf" srcId="{54103E3D-30D2-42A2-BDA4-30ADE661BF93}" destId="{F7E14931-0645-4EE9-B966-A114A21B8014}" srcOrd="2" destOrd="0" presId="urn:microsoft.com/office/officeart/2018/5/layout/IconCircleLabelList"/>
    <dgm:cxn modelId="{D1FAB426-CB8E-46C1-ADDD-E2D722AA7C3D}" type="presParOf" srcId="{54103E3D-30D2-42A2-BDA4-30ADE661BF93}" destId="{96C0EAC7-2B40-46EB-8C93-10DD411EE3B5}" srcOrd="3" destOrd="0" presId="urn:microsoft.com/office/officeart/2018/5/layout/IconCircleLabelList"/>
    <dgm:cxn modelId="{222EB01D-7B31-49C9-B625-FC152FE777E3}" type="presParOf" srcId="{570987A5-FB1A-474A-968B-8D0F4BAAC68E}" destId="{5A2A3031-F49F-42BC-AA86-C6FEB302622A}" srcOrd="5" destOrd="0" presId="urn:microsoft.com/office/officeart/2018/5/layout/IconCircleLabelList"/>
    <dgm:cxn modelId="{D0261934-AE38-4319-B06D-BA2C769BA633}" type="presParOf" srcId="{570987A5-FB1A-474A-968B-8D0F4BAAC68E}" destId="{DD70E19B-40C5-4DA3-BB2A-5B2A33C45335}" srcOrd="6" destOrd="0" presId="urn:microsoft.com/office/officeart/2018/5/layout/IconCircleLabelList"/>
    <dgm:cxn modelId="{CC041650-438E-45D2-8A62-B838D57550B8}" type="presParOf" srcId="{DD70E19B-40C5-4DA3-BB2A-5B2A33C45335}" destId="{450148A0-E3EE-4535-9D38-8313E73DAF11}" srcOrd="0" destOrd="0" presId="urn:microsoft.com/office/officeart/2018/5/layout/IconCircleLabelList"/>
    <dgm:cxn modelId="{A3CAB64B-2373-4F2B-8E9F-B5430BF09394}" type="presParOf" srcId="{DD70E19B-40C5-4DA3-BB2A-5B2A33C45335}" destId="{981368BF-7CE1-4098-A480-15B1FABBAA2D}" srcOrd="1" destOrd="0" presId="urn:microsoft.com/office/officeart/2018/5/layout/IconCircleLabelList"/>
    <dgm:cxn modelId="{922A8C5F-AEE5-486D-9015-95AA9B7E45F0}" type="presParOf" srcId="{DD70E19B-40C5-4DA3-BB2A-5B2A33C45335}" destId="{C2727741-C3EE-4A80-B4FC-61CE63F84B90}" srcOrd="2" destOrd="0" presId="urn:microsoft.com/office/officeart/2018/5/layout/IconCircleLabelList"/>
    <dgm:cxn modelId="{4E01CF03-603B-4C83-82E4-1B09398E930E}" type="presParOf" srcId="{DD70E19B-40C5-4DA3-BB2A-5B2A33C45335}" destId="{80F8CF79-0593-4079-BBA1-B761A809345E}" srcOrd="3" destOrd="0" presId="urn:microsoft.com/office/officeart/2018/5/layout/IconCircleLabelList"/>
    <dgm:cxn modelId="{B776F471-49E9-4D9C-8F47-7BA7028C82C2}" type="presParOf" srcId="{570987A5-FB1A-474A-968B-8D0F4BAAC68E}" destId="{843CCDB4-1608-4AAF-B184-4879B563DE91}" srcOrd="7" destOrd="0" presId="urn:microsoft.com/office/officeart/2018/5/layout/IconCircleLabelList"/>
    <dgm:cxn modelId="{CB0879ED-3CF9-40D2-A40E-320B9A75BA73}" type="presParOf" srcId="{570987A5-FB1A-474A-968B-8D0F4BAAC68E}" destId="{AAB9F52B-B5FE-41A9-BE20-8E9949C0B195}" srcOrd="8" destOrd="0" presId="urn:microsoft.com/office/officeart/2018/5/layout/IconCircleLabelList"/>
    <dgm:cxn modelId="{F84E7526-21F6-4B26-8172-92296FF3DF6C}" type="presParOf" srcId="{AAB9F52B-B5FE-41A9-BE20-8E9949C0B195}" destId="{03174C4C-C5AB-4B4D-9049-9BCC86C3F695}" srcOrd="0" destOrd="0" presId="urn:microsoft.com/office/officeart/2018/5/layout/IconCircleLabelList"/>
    <dgm:cxn modelId="{81E39B58-288E-474D-B178-474AEF80B1F8}" type="presParOf" srcId="{AAB9F52B-B5FE-41A9-BE20-8E9949C0B195}" destId="{AB4A8B37-0C6D-4B5B-ADB1-4CD74D5BAD5E}" srcOrd="1" destOrd="0" presId="urn:microsoft.com/office/officeart/2018/5/layout/IconCircleLabelList"/>
    <dgm:cxn modelId="{A137C654-D632-4008-B858-0A0AB182F4B0}" type="presParOf" srcId="{AAB9F52B-B5FE-41A9-BE20-8E9949C0B195}" destId="{346A0A0F-856E-4A45-AE60-D05460DFD6A1}" srcOrd="2" destOrd="0" presId="urn:microsoft.com/office/officeart/2018/5/layout/IconCircleLabelList"/>
    <dgm:cxn modelId="{8EF9A58F-7C89-4B99-9F7E-679725EE4530}" type="presParOf" srcId="{AAB9F52B-B5FE-41A9-BE20-8E9949C0B195}" destId="{1459A62E-C326-4D16-A9E6-84A6BBBC4EC7}" srcOrd="3" destOrd="0" presId="urn:microsoft.com/office/officeart/2018/5/layout/IconCircleLabelList"/>
    <dgm:cxn modelId="{83F4D450-22B5-487A-A72F-0F8CD8FEA199}" type="presParOf" srcId="{570987A5-FB1A-474A-968B-8D0F4BAAC68E}" destId="{8D823185-5A9C-4700-A372-379CC390BB04}" srcOrd="9" destOrd="0" presId="urn:microsoft.com/office/officeart/2018/5/layout/IconCircleLabelList"/>
    <dgm:cxn modelId="{5F2D5FBB-2D9D-40F8-B766-5EAC7502134F}" type="presParOf" srcId="{570987A5-FB1A-474A-968B-8D0F4BAAC68E}" destId="{15B70273-DFDC-4749-AF15-C19BA45E0FE6}" srcOrd="10" destOrd="0" presId="urn:microsoft.com/office/officeart/2018/5/layout/IconCircleLabelList"/>
    <dgm:cxn modelId="{9AB69470-CB46-4BBD-ADC2-D22D4840A2C4}" type="presParOf" srcId="{15B70273-DFDC-4749-AF15-C19BA45E0FE6}" destId="{7A9D3A17-65E1-4926-9C02-2B433311BB00}" srcOrd="0" destOrd="0" presId="urn:microsoft.com/office/officeart/2018/5/layout/IconCircleLabelList"/>
    <dgm:cxn modelId="{60FA8DFD-53F2-4797-9BDD-F1038AFEC824}" type="presParOf" srcId="{15B70273-DFDC-4749-AF15-C19BA45E0FE6}" destId="{6E75396F-2DAC-409E-A094-A1666D51F5F7}" srcOrd="1" destOrd="0" presId="urn:microsoft.com/office/officeart/2018/5/layout/IconCircleLabelList"/>
    <dgm:cxn modelId="{3BF4BBCB-F8ED-4C1A-987D-943F38C079AE}" type="presParOf" srcId="{15B70273-DFDC-4749-AF15-C19BA45E0FE6}" destId="{D5B1C281-67D7-4D1A-807E-BC8B80C5ED5A}" srcOrd="2" destOrd="0" presId="urn:microsoft.com/office/officeart/2018/5/layout/IconCircleLabelList"/>
    <dgm:cxn modelId="{9FFD50C5-EC0C-4DFF-AF07-C8E5C16C4B14}" type="presParOf" srcId="{15B70273-DFDC-4749-AF15-C19BA45E0FE6}" destId="{F2F65B55-E1C0-4940-B27E-DD62899D42C6}" srcOrd="3" destOrd="0" presId="urn:microsoft.com/office/officeart/2018/5/layout/IconCircleLabelList"/>
    <dgm:cxn modelId="{EC2B7207-E860-4885-AED1-AAF538BB0E38}" type="presParOf" srcId="{570987A5-FB1A-474A-968B-8D0F4BAAC68E}" destId="{8B079D31-35A1-41D0-866A-DC177930AECB}" srcOrd="11" destOrd="0" presId="urn:microsoft.com/office/officeart/2018/5/layout/IconCircleLabelList"/>
    <dgm:cxn modelId="{62508642-9DF2-4D8B-90BE-6FBCD0AD825F}" type="presParOf" srcId="{570987A5-FB1A-474A-968B-8D0F4BAAC68E}" destId="{1D304EEE-52BC-447B-B72A-E39516715443}" srcOrd="12" destOrd="0" presId="urn:microsoft.com/office/officeart/2018/5/layout/IconCircleLabelList"/>
    <dgm:cxn modelId="{6AD86CC8-3A31-49FB-BA99-7DAADB0A28D7}" type="presParOf" srcId="{1D304EEE-52BC-447B-B72A-E39516715443}" destId="{C09359BF-D2F0-48E5-8880-A09CA6F0275E}" srcOrd="0" destOrd="0" presId="urn:microsoft.com/office/officeart/2018/5/layout/IconCircleLabelList"/>
    <dgm:cxn modelId="{3188402C-6473-408F-BA27-7582B4A65B2A}" type="presParOf" srcId="{1D304EEE-52BC-447B-B72A-E39516715443}" destId="{EB88ED03-04DE-4155-A2E7-CC29B41455A1}" srcOrd="1" destOrd="0" presId="urn:microsoft.com/office/officeart/2018/5/layout/IconCircleLabelList"/>
    <dgm:cxn modelId="{D973741C-8891-48F1-AE41-145DEF833F73}" type="presParOf" srcId="{1D304EEE-52BC-447B-B72A-E39516715443}" destId="{8FBEA815-3E14-4D3C-B162-15A30DF46DD8}" srcOrd="2" destOrd="0" presId="urn:microsoft.com/office/officeart/2018/5/layout/IconCircleLabelList"/>
    <dgm:cxn modelId="{AF740E31-D6DF-4A6A-BDF4-FEDE8658690E}" type="presParOf" srcId="{1D304EEE-52BC-447B-B72A-E39516715443}" destId="{6FC5B307-A638-4096-B24E-871880E3672C}" srcOrd="3" destOrd="0" presId="urn:microsoft.com/office/officeart/2018/5/layout/IconCircleLabelList"/>
    <dgm:cxn modelId="{09C426BB-8985-485E-BC43-3DE6E374F65B}" type="presParOf" srcId="{570987A5-FB1A-474A-968B-8D0F4BAAC68E}" destId="{70E8A98A-0F16-444A-B867-00995B5520C3}" srcOrd="13" destOrd="0" presId="urn:microsoft.com/office/officeart/2018/5/layout/IconCircleLabelList"/>
    <dgm:cxn modelId="{4A9B63E3-B016-48EB-90FD-431140F27742}" type="presParOf" srcId="{570987A5-FB1A-474A-968B-8D0F4BAAC68E}" destId="{B9A69844-1B99-450B-80DF-28AEC5A18EEB}" srcOrd="14" destOrd="0" presId="urn:microsoft.com/office/officeart/2018/5/layout/IconCircleLabelList"/>
    <dgm:cxn modelId="{509FB51E-CB24-45C0-B8BE-35EC385AB425}" type="presParOf" srcId="{B9A69844-1B99-450B-80DF-28AEC5A18EEB}" destId="{E96B2C4D-8D37-4B0D-A3F0-F74A913EF53E}" srcOrd="0" destOrd="0" presId="urn:microsoft.com/office/officeart/2018/5/layout/IconCircleLabelList"/>
    <dgm:cxn modelId="{723AE47B-8A0E-4562-B469-AD3F87B85B33}" type="presParOf" srcId="{B9A69844-1B99-450B-80DF-28AEC5A18EEB}" destId="{16F46F50-370D-4740-A958-58A6B144A18B}" srcOrd="1" destOrd="0" presId="urn:microsoft.com/office/officeart/2018/5/layout/IconCircleLabelList"/>
    <dgm:cxn modelId="{0D316FAC-361A-45A6-8E58-6FADEDEE30EE}" type="presParOf" srcId="{B9A69844-1B99-450B-80DF-28AEC5A18EEB}" destId="{2F95BFF0-4849-4743-9C99-11DE6954E1CE}" srcOrd="2" destOrd="0" presId="urn:microsoft.com/office/officeart/2018/5/layout/IconCircleLabelList"/>
    <dgm:cxn modelId="{2AB55A7D-E646-490E-91D8-9DEADB1E2DA1}" type="presParOf" srcId="{B9A69844-1B99-450B-80DF-28AEC5A18EEB}" destId="{17501F4C-80F6-4D41-9D7B-D9C7D7965A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6AE27A-DB3F-40FF-A1AD-EFAF3D4D17F4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5A5038-6C3C-4548-8051-52374ADF29C2}">
      <dgm:prSet/>
      <dgm:spPr/>
      <dgm:t>
        <a:bodyPr/>
        <a:lstStyle/>
        <a:p>
          <a:r>
            <a:rPr lang="en-IN"/>
            <a:t>Embedding Layer</a:t>
          </a:r>
          <a:endParaRPr lang="en-US"/>
        </a:p>
      </dgm:t>
    </dgm:pt>
    <dgm:pt modelId="{7CF09882-4858-4B54-8E82-1082DB748A41}" type="parTrans" cxnId="{42989D63-4039-4445-BF89-48E4C932929F}">
      <dgm:prSet/>
      <dgm:spPr/>
      <dgm:t>
        <a:bodyPr/>
        <a:lstStyle/>
        <a:p>
          <a:endParaRPr lang="en-US"/>
        </a:p>
      </dgm:t>
    </dgm:pt>
    <dgm:pt modelId="{C9DFBB3A-94BB-4709-8421-989AD95691B8}" type="sibTrans" cxnId="{42989D63-4039-4445-BF89-48E4C932929F}">
      <dgm:prSet/>
      <dgm:spPr/>
      <dgm:t>
        <a:bodyPr/>
        <a:lstStyle/>
        <a:p>
          <a:endParaRPr lang="en-US"/>
        </a:p>
      </dgm:t>
    </dgm:pt>
    <dgm:pt modelId="{E9E450D3-AFA6-428B-B73A-BD8C787A81A7}">
      <dgm:prSet/>
      <dgm:spPr/>
      <dgm:t>
        <a:bodyPr/>
        <a:lstStyle/>
        <a:p>
          <a:r>
            <a:rPr lang="en-IN"/>
            <a:t>LSTM Layer</a:t>
          </a:r>
          <a:endParaRPr lang="en-US"/>
        </a:p>
      </dgm:t>
    </dgm:pt>
    <dgm:pt modelId="{93CCACFA-F534-400B-8E9C-CCD2A479B06A}" type="parTrans" cxnId="{62158045-2CB2-48B4-88DD-A6DA03A771AB}">
      <dgm:prSet/>
      <dgm:spPr/>
      <dgm:t>
        <a:bodyPr/>
        <a:lstStyle/>
        <a:p>
          <a:endParaRPr lang="en-US"/>
        </a:p>
      </dgm:t>
    </dgm:pt>
    <dgm:pt modelId="{9C73ECD5-DE14-4136-896A-516DFB0B51C4}" type="sibTrans" cxnId="{62158045-2CB2-48B4-88DD-A6DA03A771AB}">
      <dgm:prSet/>
      <dgm:spPr/>
      <dgm:t>
        <a:bodyPr/>
        <a:lstStyle/>
        <a:p>
          <a:endParaRPr lang="en-US"/>
        </a:p>
      </dgm:t>
    </dgm:pt>
    <dgm:pt modelId="{1DAE3B33-C326-48B4-BCA8-9AADA795BA6F}">
      <dgm:prSet/>
      <dgm:spPr/>
      <dgm:t>
        <a:bodyPr/>
        <a:lstStyle/>
        <a:p>
          <a:r>
            <a:rPr lang="en-IN"/>
            <a:t>Dropout</a:t>
          </a:r>
          <a:endParaRPr lang="en-US"/>
        </a:p>
      </dgm:t>
    </dgm:pt>
    <dgm:pt modelId="{67F866C6-DDE7-4314-B8A1-4BAC326D3E3B}" type="parTrans" cxnId="{7A7DD6FD-34D0-468E-AA53-F1E9EE433079}">
      <dgm:prSet/>
      <dgm:spPr/>
      <dgm:t>
        <a:bodyPr/>
        <a:lstStyle/>
        <a:p>
          <a:endParaRPr lang="en-US"/>
        </a:p>
      </dgm:t>
    </dgm:pt>
    <dgm:pt modelId="{9FB10322-8014-412F-B656-63A17265D95B}" type="sibTrans" cxnId="{7A7DD6FD-34D0-468E-AA53-F1E9EE433079}">
      <dgm:prSet/>
      <dgm:spPr/>
      <dgm:t>
        <a:bodyPr/>
        <a:lstStyle/>
        <a:p>
          <a:endParaRPr lang="en-US"/>
        </a:p>
      </dgm:t>
    </dgm:pt>
    <dgm:pt modelId="{F3488E6B-0B96-4CEA-9970-36254C30D01B}">
      <dgm:prSet/>
      <dgm:spPr/>
      <dgm:t>
        <a:bodyPr/>
        <a:lstStyle/>
        <a:p>
          <a:r>
            <a:rPr lang="en-IN"/>
            <a:t>LSTM Layer</a:t>
          </a:r>
          <a:endParaRPr lang="en-US"/>
        </a:p>
      </dgm:t>
    </dgm:pt>
    <dgm:pt modelId="{D78BAFA6-020C-475F-84AE-EB6F0A095F6B}" type="parTrans" cxnId="{73B5C568-1F9C-45F7-9ACC-A27C1FC825D3}">
      <dgm:prSet/>
      <dgm:spPr/>
      <dgm:t>
        <a:bodyPr/>
        <a:lstStyle/>
        <a:p>
          <a:endParaRPr lang="en-US"/>
        </a:p>
      </dgm:t>
    </dgm:pt>
    <dgm:pt modelId="{A8BA094F-2A7A-404C-8947-9115DBD0A3F4}" type="sibTrans" cxnId="{73B5C568-1F9C-45F7-9ACC-A27C1FC825D3}">
      <dgm:prSet/>
      <dgm:spPr/>
      <dgm:t>
        <a:bodyPr/>
        <a:lstStyle/>
        <a:p>
          <a:endParaRPr lang="en-US"/>
        </a:p>
      </dgm:t>
    </dgm:pt>
    <dgm:pt modelId="{2ADF93E0-62F0-488E-85AC-1338EB9F2EC3}">
      <dgm:prSet/>
      <dgm:spPr/>
      <dgm:t>
        <a:bodyPr/>
        <a:lstStyle/>
        <a:p>
          <a:r>
            <a:rPr lang="en-IN"/>
            <a:t>Dropout</a:t>
          </a:r>
          <a:endParaRPr lang="en-US"/>
        </a:p>
      </dgm:t>
    </dgm:pt>
    <dgm:pt modelId="{C9D1D813-D1A6-4638-B806-B92ED15D8B17}" type="parTrans" cxnId="{18543973-CBCA-4FC7-B780-3D0B6CDFADAB}">
      <dgm:prSet/>
      <dgm:spPr/>
      <dgm:t>
        <a:bodyPr/>
        <a:lstStyle/>
        <a:p>
          <a:endParaRPr lang="en-US"/>
        </a:p>
      </dgm:t>
    </dgm:pt>
    <dgm:pt modelId="{1B105A87-3F2E-44B3-8DD2-39A1EE82A802}" type="sibTrans" cxnId="{18543973-CBCA-4FC7-B780-3D0B6CDFADAB}">
      <dgm:prSet/>
      <dgm:spPr/>
      <dgm:t>
        <a:bodyPr/>
        <a:lstStyle/>
        <a:p>
          <a:endParaRPr lang="en-US"/>
        </a:p>
      </dgm:t>
    </dgm:pt>
    <dgm:pt modelId="{697E8CE6-6C60-4C52-B61B-0CF9C9D61A92}">
      <dgm:prSet/>
      <dgm:spPr/>
      <dgm:t>
        <a:bodyPr/>
        <a:lstStyle/>
        <a:p>
          <a:r>
            <a:rPr lang="en-IN"/>
            <a:t>Dense </a:t>
          </a:r>
          <a:r>
            <a:rPr lang="en-US"/>
            <a:t>Layer</a:t>
          </a:r>
        </a:p>
      </dgm:t>
    </dgm:pt>
    <dgm:pt modelId="{8B5EAE96-2284-4C31-A807-4000BCC27DEC}" type="parTrans" cxnId="{18C6374C-AA1C-4024-B3A3-2C92731132A4}">
      <dgm:prSet/>
      <dgm:spPr/>
      <dgm:t>
        <a:bodyPr/>
        <a:lstStyle/>
        <a:p>
          <a:endParaRPr lang="en-US"/>
        </a:p>
      </dgm:t>
    </dgm:pt>
    <dgm:pt modelId="{55D74FE5-FCAC-475B-ABED-31215BB0A60D}" type="sibTrans" cxnId="{18C6374C-AA1C-4024-B3A3-2C92731132A4}">
      <dgm:prSet/>
      <dgm:spPr/>
      <dgm:t>
        <a:bodyPr/>
        <a:lstStyle/>
        <a:p>
          <a:endParaRPr lang="en-US"/>
        </a:p>
      </dgm:t>
    </dgm:pt>
    <dgm:pt modelId="{A88C017B-859D-4EF7-BB48-4C96DD709BF9}" type="pres">
      <dgm:prSet presAssocID="{5E6AE27A-DB3F-40FF-A1AD-EFAF3D4D17F4}" presName="linear" presStyleCnt="0">
        <dgm:presLayoutVars>
          <dgm:animLvl val="lvl"/>
          <dgm:resizeHandles val="exact"/>
        </dgm:presLayoutVars>
      </dgm:prSet>
      <dgm:spPr/>
    </dgm:pt>
    <dgm:pt modelId="{1DE9AC20-D2C7-4201-B7DB-93DE2C8CC43F}" type="pres">
      <dgm:prSet presAssocID="{485A5038-6C3C-4548-8051-52374ADF29C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34DA012-F843-4194-AF05-68435E009796}" type="pres">
      <dgm:prSet presAssocID="{C9DFBB3A-94BB-4709-8421-989AD95691B8}" presName="spacer" presStyleCnt="0"/>
      <dgm:spPr/>
    </dgm:pt>
    <dgm:pt modelId="{08BF99A9-0754-4CED-9CE5-837649E9291E}" type="pres">
      <dgm:prSet presAssocID="{E9E450D3-AFA6-428B-B73A-BD8C787A81A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85A2E37-B3A9-4D9E-B52E-3DD54E49248C}" type="pres">
      <dgm:prSet presAssocID="{9C73ECD5-DE14-4136-896A-516DFB0B51C4}" presName="spacer" presStyleCnt="0"/>
      <dgm:spPr/>
    </dgm:pt>
    <dgm:pt modelId="{30F8C2EB-0AD2-476D-80AC-3DEFECAB8DA8}" type="pres">
      <dgm:prSet presAssocID="{1DAE3B33-C326-48B4-BCA8-9AADA795BA6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0F314E-9DDA-4FAE-8898-94208F9EA1D3}" type="pres">
      <dgm:prSet presAssocID="{9FB10322-8014-412F-B656-63A17265D95B}" presName="spacer" presStyleCnt="0"/>
      <dgm:spPr/>
    </dgm:pt>
    <dgm:pt modelId="{8F5F86D8-85BF-45F7-884E-8A607D1B0643}" type="pres">
      <dgm:prSet presAssocID="{F3488E6B-0B96-4CEA-9970-36254C30D01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9810718-C27F-4155-8CA6-BBCA86BD0539}" type="pres">
      <dgm:prSet presAssocID="{A8BA094F-2A7A-404C-8947-9115DBD0A3F4}" presName="spacer" presStyleCnt="0"/>
      <dgm:spPr/>
    </dgm:pt>
    <dgm:pt modelId="{4C02238F-21FA-4D6D-8388-472979338805}" type="pres">
      <dgm:prSet presAssocID="{2ADF93E0-62F0-488E-85AC-1338EB9F2EC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0B649A9-57CA-491F-A856-9B19B70F00C2}" type="pres">
      <dgm:prSet presAssocID="{1B105A87-3F2E-44B3-8DD2-39A1EE82A802}" presName="spacer" presStyleCnt="0"/>
      <dgm:spPr/>
    </dgm:pt>
    <dgm:pt modelId="{1F6128FD-2546-4ED9-A55B-E4EA8156971C}" type="pres">
      <dgm:prSet presAssocID="{697E8CE6-6C60-4C52-B61B-0CF9C9D61A9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F125222-8098-4A1F-9044-8CB715C9D4FB}" type="presOf" srcId="{F3488E6B-0B96-4CEA-9970-36254C30D01B}" destId="{8F5F86D8-85BF-45F7-884E-8A607D1B0643}" srcOrd="0" destOrd="0" presId="urn:microsoft.com/office/officeart/2005/8/layout/vList2"/>
    <dgm:cxn modelId="{7BD5835C-ACA6-47DB-BD58-5DADF3846FDC}" type="presOf" srcId="{E9E450D3-AFA6-428B-B73A-BD8C787A81A7}" destId="{08BF99A9-0754-4CED-9CE5-837649E9291E}" srcOrd="0" destOrd="0" presId="urn:microsoft.com/office/officeart/2005/8/layout/vList2"/>
    <dgm:cxn modelId="{42989D63-4039-4445-BF89-48E4C932929F}" srcId="{5E6AE27A-DB3F-40FF-A1AD-EFAF3D4D17F4}" destId="{485A5038-6C3C-4548-8051-52374ADF29C2}" srcOrd="0" destOrd="0" parTransId="{7CF09882-4858-4B54-8E82-1082DB748A41}" sibTransId="{C9DFBB3A-94BB-4709-8421-989AD95691B8}"/>
    <dgm:cxn modelId="{62158045-2CB2-48B4-88DD-A6DA03A771AB}" srcId="{5E6AE27A-DB3F-40FF-A1AD-EFAF3D4D17F4}" destId="{E9E450D3-AFA6-428B-B73A-BD8C787A81A7}" srcOrd="1" destOrd="0" parTransId="{93CCACFA-F534-400B-8E9C-CCD2A479B06A}" sibTransId="{9C73ECD5-DE14-4136-896A-516DFB0B51C4}"/>
    <dgm:cxn modelId="{73B5C568-1F9C-45F7-9ACC-A27C1FC825D3}" srcId="{5E6AE27A-DB3F-40FF-A1AD-EFAF3D4D17F4}" destId="{F3488E6B-0B96-4CEA-9970-36254C30D01B}" srcOrd="3" destOrd="0" parTransId="{D78BAFA6-020C-475F-84AE-EB6F0A095F6B}" sibTransId="{A8BA094F-2A7A-404C-8947-9115DBD0A3F4}"/>
    <dgm:cxn modelId="{470C5449-6D44-4678-857C-F199C5352CF6}" type="presOf" srcId="{5E6AE27A-DB3F-40FF-A1AD-EFAF3D4D17F4}" destId="{A88C017B-859D-4EF7-BB48-4C96DD709BF9}" srcOrd="0" destOrd="0" presId="urn:microsoft.com/office/officeart/2005/8/layout/vList2"/>
    <dgm:cxn modelId="{18C6374C-AA1C-4024-B3A3-2C92731132A4}" srcId="{5E6AE27A-DB3F-40FF-A1AD-EFAF3D4D17F4}" destId="{697E8CE6-6C60-4C52-B61B-0CF9C9D61A92}" srcOrd="5" destOrd="0" parTransId="{8B5EAE96-2284-4C31-A807-4000BCC27DEC}" sibTransId="{55D74FE5-FCAC-475B-ABED-31215BB0A60D}"/>
    <dgm:cxn modelId="{18543973-CBCA-4FC7-B780-3D0B6CDFADAB}" srcId="{5E6AE27A-DB3F-40FF-A1AD-EFAF3D4D17F4}" destId="{2ADF93E0-62F0-488E-85AC-1338EB9F2EC3}" srcOrd="4" destOrd="0" parTransId="{C9D1D813-D1A6-4638-B806-B92ED15D8B17}" sibTransId="{1B105A87-3F2E-44B3-8DD2-39A1EE82A802}"/>
    <dgm:cxn modelId="{2A201878-ADD5-4ADB-A3AB-AA8A36799E92}" type="presOf" srcId="{1DAE3B33-C326-48B4-BCA8-9AADA795BA6F}" destId="{30F8C2EB-0AD2-476D-80AC-3DEFECAB8DA8}" srcOrd="0" destOrd="0" presId="urn:microsoft.com/office/officeart/2005/8/layout/vList2"/>
    <dgm:cxn modelId="{A0F75F9A-7224-46D9-9709-98A846834079}" type="presOf" srcId="{697E8CE6-6C60-4C52-B61B-0CF9C9D61A92}" destId="{1F6128FD-2546-4ED9-A55B-E4EA8156971C}" srcOrd="0" destOrd="0" presId="urn:microsoft.com/office/officeart/2005/8/layout/vList2"/>
    <dgm:cxn modelId="{E834C8A1-3F18-4FA1-9188-937F100F3985}" type="presOf" srcId="{485A5038-6C3C-4548-8051-52374ADF29C2}" destId="{1DE9AC20-D2C7-4201-B7DB-93DE2C8CC43F}" srcOrd="0" destOrd="0" presId="urn:microsoft.com/office/officeart/2005/8/layout/vList2"/>
    <dgm:cxn modelId="{59FA3ED2-88CB-4687-87BB-ADB5618C54D2}" type="presOf" srcId="{2ADF93E0-62F0-488E-85AC-1338EB9F2EC3}" destId="{4C02238F-21FA-4D6D-8388-472979338805}" srcOrd="0" destOrd="0" presId="urn:microsoft.com/office/officeart/2005/8/layout/vList2"/>
    <dgm:cxn modelId="{7A7DD6FD-34D0-468E-AA53-F1E9EE433079}" srcId="{5E6AE27A-DB3F-40FF-A1AD-EFAF3D4D17F4}" destId="{1DAE3B33-C326-48B4-BCA8-9AADA795BA6F}" srcOrd="2" destOrd="0" parTransId="{67F866C6-DDE7-4314-B8A1-4BAC326D3E3B}" sibTransId="{9FB10322-8014-412F-B656-63A17265D95B}"/>
    <dgm:cxn modelId="{9198EEBE-4CE3-411C-B4D6-9A1CAA82F251}" type="presParOf" srcId="{A88C017B-859D-4EF7-BB48-4C96DD709BF9}" destId="{1DE9AC20-D2C7-4201-B7DB-93DE2C8CC43F}" srcOrd="0" destOrd="0" presId="urn:microsoft.com/office/officeart/2005/8/layout/vList2"/>
    <dgm:cxn modelId="{AF5C25FA-750B-46C2-8F2F-44621BB5EF9B}" type="presParOf" srcId="{A88C017B-859D-4EF7-BB48-4C96DD709BF9}" destId="{534DA012-F843-4194-AF05-68435E009796}" srcOrd="1" destOrd="0" presId="urn:microsoft.com/office/officeart/2005/8/layout/vList2"/>
    <dgm:cxn modelId="{F18E1876-60BA-4850-AB6A-5D434060A512}" type="presParOf" srcId="{A88C017B-859D-4EF7-BB48-4C96DD709BF9}" destId="{08BF99A9-0754-4CED-9CE5-837649E9291E}" srcOrd="2" destOrd="0" presId="urn:microsoft.com/office/officeart/2005/8/layout/vList2"/>
    <dgm:cxn modelId="{5DEE9A38-FA82-437F-8E74-82D996E27593}" type="presParOf" srcId="{A88C017B-859D-4EF7-BB48-4C96DD709BF9}" destId="{C85A2E37-B3A9-4D9E-B52E-3DD54E49248C}" srcOrd="3" destOrd="0" presId="urn:microsoft.com/office/officeart/2005/8/layout/vList2"/>
    <dgm:cxn modelId="{3276ECB2-D178-4273-BC69-AFCFD66B37D3}" type="presParOf" srcId="{A88C017B-859D-4EF7-BB48-4C96DD709BF9}" destId="{30F8C2EB-0AD2-476D-80AC-3DEFECAB8DA8}" srcOrd="4" destOrd="0" presId="urn:microsoft.com/office/officeart/2005/8/layout/vList2"/>
    <dgm:cxn modelId="{EDECC7BA-5FCA-46F6-96B2-48D70D920775}" type="presParOf" srcId="{A88C017B-859D-4EF7-BB48-4C96DD709BF9}" destId="{900F314E-9DDA-4FAE-8898-94208F9EA1D3}" srcOrd="5" destOrd="0" presId="urn:microsoft.com/office/officeart/2005/8/layout/vList2"/>
    <dgm:cxn modelId="{DFCEC469-62AB-45F6-93D8-D5D818690974}" type="presParOf" srcId="{A88C017B-859D-4EF7-BB48-4C96DD709BF9}" destId="{8F5F86D8-85BF-45F7-884E-8A607D1B0643}" srcOrd="6" destOrd="0" presId="urn:microsoft.com/office/officeart/2005/8/layout/vList2"/>
    <dgm:cxn modelId="{9854FD02-2133-4204-80F0-A55DE6C5CC2E}" type="presParOf" srcId="{A88C017B-859D-4EF7-BB48-4C96DD709BF9}" destId="{19810718-C27F-4155-8CA6-BBCA86BD0539}" srcOrd="7" destOrd="0" presId="urn:microsoft.com/office/officeart/2005/8/layout/vList2"/>
    <dgm:cxn modelId="{4D08FA62-344C-459C-A4A4-CB5575A493F6}" type="presParOf" srcId="{A88C017B-859D-4EF7-BB48-4C96DD709BF9}" destId="{4C02238F-21FA-4D6D-8388-472979338805}" srcOrd="8" destOrd="0" presId="urn:microsoft.com/office/officeart/2005/8/layout/vList2"/>
    <dgm:cxn modelId="{64F27D06-69FB-41DC-A199-0985969A0D7C}" type="presParOf" srcId="{A88C017B-859D-4EF7-BB48-4C96DD709BF9}" destId="{10B649A9-57CA-491F-A856-9B19B70F00C2}" srcOrd="9" destOrd="0" presId="urn:microsoft.com/office/officeart/2005/8/layout/vList2"/>
    <dgm:cxn modelId="{7FD46A26-347F-4376-A712-05E833B69AD5}" type="presParOf" srcId="{A88C017B-859D-4EF7-BB48-4C96DD709BF9}" destId="{1F6128FD-2546-4ED9-A55B-E4EA8156971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05834F-96EA-49C7-9F48-389E340B89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2594D99-7AE4-48BE-BFC2-AB8306BE1B09}">
      <dgm:prSet/>
      <dgm:spPr/>
      <dgm:t>
        <a:bodyPr/>
        <a:lstStyle/>
        <a:p>
          <a:r>
            <a:rPr lang="en-IN"/>
            <a:t>Python 3.6</a:t>
          </a:r>
          <a:endParaRPr lang="en-US"/>
        </a:p>
      </dgm:t>
    </dgm:pt>
    <dgm:pt modelId="{7F6597DD-1F05-4D8D-AA0A-F9A38EA63E3E}" type="parTrans" cxnId="{616BCEE6-E204-4795-94B4-85549E7C77FB}">
      <dgm:prSet/>
      <dgm:spPr/>
      <dgm:t>
        <a:bodyPr/>
        <a:lstStyle/>
        <a:p>
          <a:endParaRPr lang="en-US"/>
        </a:p>
      </dgm:t>
    </dgm:pt>
    <dgm:pt modelId="{FF5676F3-E343-455B-AE16-3926B831FC59}" type="sibTrans" cxnId="{616BCEE6-E204-4795-94B4-85549E7C77FB}">
      <dgm:prSet/>
      <dgm:spPr/>
      <dgm:t>
        <a:bodyPr/>
        <a:lstStyle/>
        <a:p>
          <a:endParaRPr lang="en-US"/>
        </a:p>
      </dgm:t>
    </dgm:pt>
    <dgm:pt modelId="{B73B063B-595E-4C36-85E4-FC37F761E43B}">
      <dgm:prSet/>
      <dgm:spPr/>
      <dgm:t>
        <a:bodyPr/>
        <a:lstStyle/>
        <a:p>
          <a:r>
            <a:rPr lang="en-IN"/>
            <a:t>Jupyter Notebook</a:t>
          </a:r>
          <a:endParaRPr lang="en-US"/>
        </a:p>
      </dgm:t>
    </dgm:pt>
    <dgm:pt modelId="{238F9863-D16C-4572-82F9-EDCF018A305A}" type="parTrans" cxnId="{2FDFBE3E-CAD5-4F7A-BD1B-EF9DF02A9970}">
      <dgm:prSet/>
      <dgm:spPr/>
      <dgm:t>
        <a:bodyPr/>
        <a:lstStyle/>
        <a:p>
          <a:endParaRPr lang="en-US"/>
        </a:p>
      </dgm:t>
    </dgm:pt>
    <dgm:pt modelId="{B258DF1E-BF85-424A-A7CD-60DC553D3254}" type="sibTrans" cxnId="{2FDFBE3E-CAD5-4F7A-BD1B-EF9DF02A9970}">
      <dgm:prSet/>
      <dgm:spPr/>
      <dgm:t>
        <a:bodyPr/>
        <a:lstStyle/>
        <a:p>
          <a:endParaRPr lang="en-US"/>
        </a:p>
      </dgm:t>
    </dgm:pt>
    <dgm:pt modelId="{4B6EA376-6F6E-4554-A0E2-C98CEE0B453C}">
      <dgm:prSet/>
      <dgm:spPr/>
      <dgm:t>
        <a:bodyPr/>
        <a:lstStyle/>
        <a:p>
          <a:r>
            <a:rPr lang="en-IN"/>
            <a:t>Numpy</a:t>
          </a:r>
          <a:endParaRPr lang="en-US"/>
        </a:p>
      </dgm:t>
    </dgm:pt>
    <dgm:pt modelId="{C95068C5-2A19-4E63-BA8B-CBF91111FFBB}" type="parTrans" cxnId="{58CB39EF-DF33-41B9-9079-AB788921FEE2}">
      <dgm:prSet/>
      <dgm:spPr/>
      <dgm:t>
        <a:bodyPr/>
        <a:lstStyle/>
        <a:p>
          <a:endParaRPr lang="en-US"/>
        </a:p>
      </dgm:t>
    </dgm:pt>
    <dgm:pt modelId="{3BE29EAA-7081-43E0-9D14-2E21352E1895}" type="sibTrans" cxnId="{58CB39EF-DF33-41B9-9079-AB788921FEE2}">
      <dgm:prSet/>
      <dgm:spPr/>
      <dgm:t>
        <a:bodyPr/>
        <a:lstStyle/>
        <a:p>
          <a:endParaRPr lang="en-US"/>
        </a:p>
      </dgm:t>
    </dgm:pt>
    <dgm:pt modelId="{A7DED272-9A94-4782-9E80-C10FCCA5B40C}">
      <dgm:prSet/>
      <dgm:spPr/>
      <dgm:t>
        <a:bodyPr/>
        <a:lstStyle/>
        <a:p>
          <a:r>
            <a:rPr lang="en-IN"/>
            <a:t>Pandas</a:t>
          </a:r>
          <a:endParaRPr lang="en-US"/>
        </a:p>
      </dgm:t>
    </dgm:pt>
    <dgm:pt modelId="{CC7BF2FB-426D-4D2C-9AD6-8D86A2183C8A}" type="parTrans" cxnId="{49F0D306-50A7-485B-A7A2-3FC8EA8BC557}">
      <dgm:prSet/>
      <dgm:spPr/>
      <dgm:t>
        <a:bodyPr/>
        <a:lstStyle/>
        <a:p>
          <a:endParaRPr lang="en-US"/>
        </a:p>
      </dgm:t>
    </dgm:pt>
    <dgm:pt modelId="{2E57E440-0635-4CC7-9F2E-96FCABB3AEB8}" type="sibTrans" cxnId="{49F0D306-50A7-485B-A7A2-3FC8EA8BC557}">
      <dgm:prSet/>
      <dgm:spPr/>
      <dgm:t>
        <a:bodyPr/>
        <a:lstStyle/>
        <a:p>
          <a:endParaRPr lang="en-US"/>
        </a:p>
      </dgm:t>
    </dgm:pt>
    <dgm:pt modelId="{722CBB4A-D761-44B8-B766-7EBA1A372863}">
      <dgm:prSet/>
      <dgm:spPr/>
      <dgm:t>
        <a:bodyPr/>
        <a:lstStyle/>
        <a:p>
          <a:r>
            <a:rPr lang="en-IN"/>
            <a:t>Scikit-Learn</a:t>
          </a:r>
          <a:endParaRPr lang="en-US"/>
        </a:p>
      </dgm:t>
    </dgm:pt>
    <dgm:pt modelId="{D2F69DC6-888D-447E-9DFD-8A3C8A700755}" type="parTrans" cxnId="{2A1D48A6-4D0D-4987-B16E-01A3A2239DDF}">
      <dgm:prSet/>
      <dgm:spPr/>
      <dgm:t>
        <a:bodyPr/>
        <a:lstStyle/>
        <a:p>
          <a:endParaRPr lang="en-US"/>
        </a:p>
      </dgm:t>
    </dgm:pt>
    <dgm:pt modelId="{B5E60163-3E0A-475F-83FE-C70F4EDDCB53}" type="sibTrans" cxnId="{2A1D48A6-4D0D-4987-B16E-01A3A2239DDF}">
      <dgm:prSet/>
      <dgm:spPr/>
      <dgm:t>
        <a:bodyPr/>
        <a:lstStyle/>
        <a:p>
          <a:endParaRPr lang="en-US"/>
        </a:p>
      </dgm:t>
    </dgm:pt>
    <dgm:pt modelId="{679F21C7-683A-4CF1-861E-F0999138CCDF}">
      <dgm:prSet/>
      <dgm:spPr/>
      <dgm:t>
        <a:bodyPr/>
        <a:lstStyle/>
        <a:p>
          <a:r>
            <a:rPr lang="en-IN"/>
            <a:t>TensorFlow 1.15</a:t>
          </a:r>
          <a:endParaRPr lang="en-US"/>
        </a:p>
      </dgm:t>
    </dgm:pt>
    <dgm:pt modelId="{E9087DAD-E431-49D5-9859-5B5F560DFE2C}" type="parTrans" cxnId="{B16FB062-8118-41AD-B8BC-FF23AF4B214A}">
      <dgm:prSet/>
      <dgm:spPr/>
      <dgm:t>
        <a:bodyPr/>
        <a:lstStyle/>
        <a:p>
          <a:endParaRPr lang="en-US"/>
        </a:p>
      </dgm:t>
    </dgm:pt>
    <dgm:pt modelId="{0687A815-9683-4B24-9EBA-4A5EB69DB141}" type="sibTrans" cxnId="{B16FB062-8118-41AD-B8BC-FF23AF4B214A}">
      <dgm:prSet/>
      <dgm:spPr/>
      <dgm:t>
        <a:bodyPr/>
        <a:lstStyle/>
        <a:p>
          <a:endParaRPr lang="en-US"/>
        </a:p>
      </dgm:t>
    </dgm:pt>
    <dgm:pt modelId="{BD4E9B31-54E2-43AD-9596-0B9783F16C77}" type="pres">
      <dgm:prSet presAssocID="{3305834F-96EA-49C7-9F48-389E340B8928}" presName="root" presStyleCnt="0">
        <dgm:presLayoutVars>
          <dgm:dir/>
          <dgm:resizeHandles val="exact"/>
        </dgm:presLayoutVars>
      </dgm:prSet>
      <dgm:spPr/>
    </dgm:pt>
    <dgm:pt modelId="{50858D56-A6A8-4085-B9BA-FF70E41545A6}" type="pres">
      <dgm:prSet presAssocID="{72594D99-7AE4-48BE-BFC2-AB8306BE1B09}" presName="compNode" presStyleCnt="0"/>
      <dgm:spPr/>
    </dgm:pt>
    <dgm:pt modelId="{8DE8FA8A-793E-40F8-B02C-7FBFFFB37D86}" type="pres">
      <dgm:prSet presAssocID="{72594D99-7AE4-48BE-BFC2-AB8306BE1B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4A6CC45C-AB99-4C77-A5E1-602A27A08875}" type="pres">
      <dgm:prSet presAssocID="{72594D99-7AE4-48BE-BFC2-AB8306BE1B09}" presName="spaceRect" presStyleCnt="0"/>
      <dgm:spPr/>
    </dgm:pt>
    <dgm:pt modelId="{53526FB3-8275-4EE9-AFE0-623935116D23}" type="pres">
      <dgm:prSet presAssocID="{72594D99-7AE4-48BE-BFC2-AB8306BE1B09}" presName="textRect" presStyleLbl="revTx" presStyleIdx="0" presStyleCnt="6">
        <dgm:presLayoutVars>
          <dgm:chMax val="1"/>
          <dgm:chPref val="1"/>
        </dgm:presLayoutVars>
      </dgm:prSet>
      <dgm:spPr/>
    </dgm:pt>
    <dgm:pt modelId="{416E3647-4CB8-49B2-99BA-4143A8936CF9}" type="pres">
      <dgm:prSet presAssocID="{FF5676F3-E343-455B-AE16-3926B831FC59}" presName="sibTrans" presStyleCnt="0"/>
      <dgm:spPr/>
    </dgm:pt>
    <dgm:pt modelId="{ECD304D4-163F-4C3B-9B35-26F9C4F1A9B6}" type="pres">
      <dgm:prSet presAssocID="{B73B063B-595E-4C36-85E4-FC37F761E43B}" presName="compNode" presStyleCnt="0"/>
      <dgm:spPr/>
    </dgm:pt>
    <dgm:pt modelId="{07D7D7A0-3344-4E57-91A9-A5E9A745CA4B}" type="pres">
      <dgm:prSet presAssocID="{B73B063B-595E-4C36-85E4-FC37F761E43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6BB9ADC0-EEFF-4055-AE57-3ADE3B88B11D}" type="pres">
      <dgm:prSet presAssocID="{B73B063B-595E-4C36-85E4-FC37F761E43B}" presName="spaceRect" presStyleCnt="0"/>
      <dgm:spPr/>
    </dgm:pt>
    <dgm:pt modelId="{1520D3D0-369A-4878-A708-0CC7F001FB64}" type="pres">
      <dgm:prSet presAssocID="{B73B063B-595E-4C36-85E4-FC37F761E43B}" presName="textRect" presStyleLbl="revTx" presStyleIdx="1" presStyleCnt="6">
        <dgm:presLayoutVars>
          <dgm:chMax val="1"/>
          <dgm:chPref val="1"/>
        </dgm:presLayoutVars>
      </dgm:prSet>
      <dgm:spPr/>
    </dgm:pt>
    <dgm:pt modelId="{00E6E53F-5B2F-488E-8015-91D4D7CA515A}" type="pres">
      <dgm:prSet presAssocID="{B258DF1E-BF85-424A-A7CD-60DC553D3254}" presName="sibTrans" presStyleCnt="0"/>
      <dgm:spPr/>
    </dgm:pt>
    <dgm:pt modelId="{BB4B7810-A403-4107-B035-9C64D3346173}" type="pres">
      <dgm:prSet presAssocID="{4B6EA376-6F6E-4554-A0E2-C98CEE0B453C}" presName="compNode" presStyleCnt="0"/>
      <dgm:spPr/>
    </dgm:pt>
    <dgm:pt modelId="{4B3C45E9-8407-4E4C-A90D-85635D61EC6E}" type="pres">
      <dgm:prSet presAssocID="{4B6EA376-6F6E-4554-A0E2-C98CEE0B453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70E5A99-B57A-438D-A13C-CABD49767DE2}" type="pres">
      <dgm:prSet presAssocID="{4B6EA376-6F6E-4554-A0E2-C98CEE0B453C}" presName="spaceRect" presStyleCnt="0"/>
      <dgm:spPr/>
    </dgm:pt>
    <dgm:pt modelId="{CF8B912E-E5CD-4E36-BADA-C48C54328D8D}" type="pres">
      <dgm:prSet presAssocID="{4B6EA376-6F6E-4554-A0E2-C98CEE0B453C}" presName="textRect" presStyleLbl="revTx" presStyleIdx="2" presStyleCnt="6">
        <dgm:presLayoutVars>
          <dgm:chMax val="1"/>
          <dgm:chPref val="1"/>
        </dgm:presLayoutVars>
      </dgm:prSet>
      <dgm:spPr/>
    </dgm:pt>
    <dgm:pt modelId="{172B58E9-ED78-482F-9D5A-9FEE7C210127}" type="pres">
      <dgm:prSet presAssocID="{3BE29EAA-7081-43E0-9D14-2E21352E1895}" presName="sibTrans" presStyleCnt="0"/>
      <dgm:spPr/>
    </dgm:pt>
    <dgm:pt modelId="{EA677E03-E0AB-42A8-896C-AB9BA90A0C12}" type="pres">
      <dgm:prSet presAssocID="{A7DED272-9A94-4782-9E80-C10FCCA5B40C}" presName="compNode" presStyleCnt="0"/>
      <dgm:spPr/>
    </dgm:pt>
    <dgm:pt modelId="{DCCD499F-DA23-406F-8D90-685DAF5E1AB1}" type="pres">
      <dgm:prSet presAssocID="{A7DED272-9A94-4782-9E80-C10FCCA5B40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rilla"/>
        </a:ext>
      </dgm:extLst>
    </dgm:pt>
    <dgm:pt modelId="{26F2169E-E154-4669-BD3B-E03389299FB6}" type="pres">
      <dgm:prSet presAssocID="{A7DED272-9A94-4782-9E80-C10FCCA5B40C}" presName="spaceRect" presStyleCnt="0"/>
      <dgm:spPr/>
    </dgm:pt>
    <dgm:pt modelId="{F2ACF57C-4BE8-4318-8FB7-3F79E23200A7}" type="pres">
      <dgm:prSet presAssocID="{A7DED272-9A94-4782-9E80-C10FCCA5B40C}" presName="textRect" presStyleLbl="revTx" presStyleIdx="3" presStyleCnt="6">
        <dgm:presLayoutVars>
          <dgm:chMax val="1"/>
          <dgm:chPref val="1"/>
        </dgm:presLayoutVars>
      </dgm:prSet>
      <dgm:spPr/>
    </dgm:pt>
    <dgm:pt modelId="{A648574E-A14C-4687-A823-47852240C11D}" type="pres">
      <dgm:prSet presAssocID="{2E57E440-0635-4CC7-9F2E-96FCABB3AEB8}" presName="sibTrans" presStyleCnt="0"/>
      <dgm:spPr/>
    </dgm:pt>
    <dgm:pt modelId="{B0D5E021-EC5D-4E68-9B0D-936B72EB710E}" type="pres">
      <dgm:prSet presAssocID="{722CBB4A-D761-44B8-B766-7EBA1A372863}" presName="compNode" presStyleCnt="0"/>
      <dgm:spPr/>
    </dgm:pt>
    <dgm:pt modelId="{F6F1AF6B-97CD-4493-8ECF-E2D04CC3D844}" type="pres">
      <dgm:prSet presAssocID="{722CBB4A-D761-44B8-B766-7EBA1A37286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5EC709A-4157-4DF3-9B3F-26152B50A085}" type="pres">
      <dgm:prSet presAssocID="{722CBB4A-D761-44B8-B766-7EBA1A372863}" presName="spaceRect" presStyleCnt="0"/>
      <dgm:spPr/>
    </dgm:pt>
    <dgm:pt modelId="{AAD3634E-3795-4CEB-BAC8-440B5341994C}" type="pres">
      <dgm:prSet presAssocID="{722CBB4A-D761-44B8-B766-7EBA1A372863}" presName="textRect" presStyleLbl="revTx" presStyleIdx="4" presStyleCnt="6">
        <dgm:presLayoutVars>
          <dgm:chMax val="1"/>
          <dgm:chPref val="1"/>
        </dgm:presLayoutVars>
      </dgm:prSet>
      <dgm:spPr/>
    </dgm:pt>
    <dgm:pt modelId="{F85F4942-D10F-4338-B548-27D2683596A7}" type="pres">
      <dgm:prSet presAssocID="{B5E60163-3E0A-475F-83FE-C70F4EDDCB53}" presName="sibTrans" presStyleCnt="0"/>
      <dgm:spPr/>
    </dgm:pt>
    <dgm:pt modelId="{7F08BA6A-3D50-48B7-A068-EEB2EB5E5193}" type="pres">
      <dgm:prSet presAssocID="{679F21C7-683A-4CF1-861E-F0999138CCDF}" presName="compNode" presStyleCnt="0"/>
      <dgm:spPr/>
    </dgm:pt>
    <dgm:pt modelId="{F252E207-4880-4EE0-9ACA-DE4ADC058415}" type="pres">
      <dgm:prSet presAssocID="{679F21C7-683A-4CF1-861E-F0999138CCD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47DC8C3-ABF2-465A-8460-52AB40D5F058}" type="pres">
      <dgm:prSet presAssocID="{679F21C7-683A-4CF1-861E-F0999138CCDF}" presName="spaceRect" presStyleCnt="0"/>
      <dgm:spPr/>
    </dgm:pt>
    <dgm:pt modelId="{BA9416EB-9541-44C5-9B13-87E1828522CE}" type="pres">
      <dgm:prSet presAssocID="{679F21C7-683A-4CF1-861E-F0999138CCD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9F0D306-50A7-485B-A7A2-3FC8EA8BC557}" srcId="{3305834F-96EA-49C7-9F48-389E340B8928}" destId="{A7DED272-9A94-4782-9E80-C10FCCA5B40C}" srcOrd="3" destOrd="0" parTransId="{CC7BF2FB-426D-4D2C-9AD6-8D86A2183C8A}" sibTransId="{2E57E440-0635-4CC7-9F2E-96FCABB3AEB8}"/>
    <dgm:cxn modelId="{97D57113-386C-4207-AD41-2F3EC2B23AAF}" type="presOf" srcId="{722CBB4A-D761-44B8-B766-7EBA1A372863}" destId="{AAD3634E-3795-4CEB-BAC8-440B5341994C}" srcOrd="0" destOrd="0" presId="urn:microsoft.com/office/officeart/2018/2/layout/IconLabelList"/>
    <dgm:cxn modelId="{2FDFBE3E-CAD5-4F7A-BD1B-EF9DF02A9970}" srcId="{3305834F-96EA-49C7-9F48-389E340B8928}" destId="{B73B063B-595E-4C36-85E4-FC37F761E43B}" srcOrd="1" destOrd="0" parTransId="{238F9863-D16C-4572-82F9-EDCF018A305A}" sibTransId="{B258DF1E-BF85-424A-A7CD-60DC553D3254}"/>
    <dgm:cxn modelId="{B16FB062-8118-41AD-B8BC-FF23AF4B214A}" srcId="{3305834F-96EA-49C7-9F48-389E340B8928}" destId="{679F21C7-683A-4CF1-861E-F0999138CCDF}" srcOrd="5" destOrd="0" parTransId="{E9087DAD-E431-49D5-9859-5B5F560DFE2C}" sibTransId="{0687A815-9683-4B24-9EBA-4A5EB69DB141}"/>
    <dgm:cxn modelId="{BE81C94F-5AC8-4499-B13B-60A301C64219}" type="presOf" srcId="{B73B063B-595E-4C36-85E4-FC37F761E43B}" destId="{1520D3D0-369A-4878-A708-0CC7F001FB64}" srcOrd="0" destOrd="0" presId="urn:microsoft.com/office/officeart/2018/2/layout/IconLabelList"/>
    <dgm:cxn modelId="{C70F4281-1B36-44EC-9D49-CEB7D96A7AF3}" type="presOf" srcId="{4B6EA376-6F6E-4554-A0E2-C98CEE0B453C}" destId="{CF8B912E-E5CD-4E36-BADA-C48C54328D8D}" srcOrd="0" destOrd="0" presId="urn:microsoft.com/office/officeart/2018/2/layout/IconLabelList"/>
    <dgm:cxn modelId="{A5F7AB8C-11AD-4CCD-A3FA-DD4044530865}" type="presOf" srcId="{A7DED272-9A94-4782-9E80-C10FCCA5B40C}" destId="{F2ACF57C-4BE8-4318-8FB7-3F79E23200A7}" srcOrd="0" destOrd="0" presId="urn:microsoft.com/office/officeart/2018/2/layout/IconLabelList"/>
    <dgm:cxn modelId="{2A1D48A6-4D0D-4987-B16E-01A3A2239DDF}" srcId="{3305834F-96EA-49C7-9F48-389E340B8928}" destId="{722CBB4A-D761-44B8-B766-7EBA1A372863}" srcOrd="4" destOrd="0" parTransId="{D2F69DC6-888D-447E-9DFD-8A3C8A700755}" sibTransId="{B5E60163-3E0A-475F-83FE-C70F4EDDCB53}"/>
    <dgm:cxn modelId="{9F5C1EA8-CF75-4583-934D-715C60D97F02}" type="presOf" srcId="{72594D99-7AE4-48BE-BFC2-AB8306BE1B09}" destId="{53526FB3-8275-4EE9-AFE0-623935116D23}" srcOrd="0" destOrd="0" presId="urn:microsoft.com/office/officeart/2018/2/layout/IconLabelList"/>
    <dgm:cxn modelId="{616BCEE6-E204-4795-94B4-85549E7C77FB}" srcId="{3305834F-96EA-49C7-9F48-389E340B8928}" destId="{72594D99-7AE4-48BE-BFC2-AB8306BE1B09}" srcOrd="0" destOrd="0" parTransId="{7F6597DD-1F05-4D8D-AA0A-F9A38EA63E3E}" sibTransId="{FF5676F3-E343-455B-AE16-3926B831FC59}"/>
    <dgm:cxn modelId="{CD24C1E8-40DB-4CC1-8360-EFED1516297D}" type="presOf" srcId="{3305834F-96EA-49C7-9F48-389E340B8928}" destId="{BD4E9B31-54E2-43AD-9596-0B9783F16C77}" srcOrd="0" destOrd="0" presId="urn:microsoft.com/office/officeart/2018/2/layout/IconLabelList"/>
    <dgm:cxn modelId="{58CB39EF-DF33-41B9-9079-AB788921FEE2}" srcId="{3305834F-96EA-49C7-9F48-389E340B8928}" destId="{4B6EA376-6F6E-4554-A0E2-C98CEE0B453C}" srcOrd="2" destOrd="0" parTransId="{C95068C5-2A19-4E63-BA8B-CBF91111FFBB}" sibTransId="{3BE29EAA-7081-43E0-9D14-2E21352E1895}"/>
    <dgm:cxn modelId="{51783AF7-F7E7-4605-BCA1-942C50252FB5}" type="presOf" srcId="{679F21C7-683A-4CF1-861E-F0999138CCDF}" destId="{BA9416EB-9541-44C5-9B13-87E1828522CE}" srcOrd="0" destOrd="0" presId="urn:microsoft.com/office/officeart/2018/2/layout/IconLabelList"/>
    <dgm:cxn modelId="{C8F711DF-2828-45A7-81E4-E8C0D1EF00E3}" type="presParOf" srcId="{BD4E9B31-54E2-43AD-9596-0B9783F16C77}" destId="{50858D56-A6A8-4085-B9BA-FF70E41545A6}" srcOrd="0" destOrd="0" presId="urn:microsoft.com/office/officeart/2018/2/layout/IconLabelList"/>
    <dgm:cxn modelId="{351F4A9B-8D2C-4A49-BC8A-D0D3221AE006}" type="presParOf" srcId="{50858D56-A6A8-4085-B9BA-FF70E41545A6}" destId="{8DE8FA8A-793E-40F8-B02C-7FBFFFB37D86}" srcOrd="0" destOrd="0" presId="urn:microsoft.com/office/officeart/2018/2/layout/IconLabelList"/>
    <dgm:cxn modelId="{620E1436-00AD-4A66-ABCB-3F383C8209F0}" type="presParOf" srcId="{50858D56-A6A8-4085-B9BA-FF70E41545A6}" destId="{4A6CC45C-AB99-4C77-A5E1-602A27A08875}" srcOrd="1" destOrd="0" presId="urn:microsoft.com/office/officeart/2018/2/layout/IconLabelList"/>
    <dgm:cxn modelId="{AF82C2BD-B377-4F2B-9C8E-201368BF7C67}" type="presParOf" srcId="{50858D56-A6A8-4085-B9BA-FF70E41545A6}" destId="{53526FB3-8275-4EE9-AFE0-623935116D23}" srcOrd="2" destOrd="0" presId="urn:microsoft.com/office/officeart/2018/2/layout/IconLabelList"/>
    <dgm:cxn modelId="{385205F5-EA78-4548-97B1-49E5E942B303}" type="presParOf" srcId="{BD4E9B31-54E2-43AD-9596-0B9783F16C77}" destId="{416E3647-4CB8-49B2-99BA-4143A8936CF9}" srcOrd="1" destOrd="0" presId="urn:microsoft.com/office/officeart/2018/2/layout/IconLabelList"/>
    <dgm:cxn modelId="{4BA11E3C-BB5D-41CA-B7AA-80F03258D559}" type="presParOf" srcId="{BD4E9B31-54E2-43AD-9596-0B9783F16C77}" destId="{ECD304D4-163F-4C3B-9B35-26F9C4F1A9B6}" srcOrd="2" destOrd="0" presId="urn:microsoft.com/office/officeart/2018/2/layout/IconLabelList"/>
    <dgm:cxn modelId="{292226D7-1600-4A6B-A2AC-99B14E125E68}" type="presParOf" srcId="{ECD304D4-163F-4C3B-9B35-26F9C4F1A9B6}" destId="{07D7D7A0-3344-4E57-91A9-A5E9A745CA4B}" srcOrd="0" destOrd="0" presId="urn:microsoft.com/office/officeart/2018/2/layout/IconLabelList"/>
    <dgm:cxn modelId="{39921438-F48F-40FA-BAE6-B8BD5BB5EEF5}" type="presParOf" srcId="{ECD304D4-163F-4C3B-9B35-26F9C4F1A9B6}" destId="{6BB9ADC0-EEFF-4055-AE57-3ADE3B88B11D}" srcOrd="1" destOrd="0" presId="urn:microsoft.com/office/officeart/2018/2/layout/IconLabelList"/>
    <dgm:cxn modelId="{2B085C77-951E-4F98-82C1-2F4597C704FE}" type="presParOf" srcId="{ECD304D4-163F-4C3B-9B35-26F9C4F1A9B6}" destId="{1520D3D0-369A-4878-A708-0CC7F001FB64}" srcOrd="2" destOrd="0" presId="urn:microsoft.com/office/officeart/2018/2/layout/IconLabelList"/>
    <dgm:cxn modelId="{1B2801D8-D65C-453F-805F-31FB93CA0799}" type="presParOf" srcId="{BD4E9B31-54E2-43AD-9596-0B9783F16C77}" destId="{00E6E53F-5B2F-488E-8015-91D4D7CA515A}" srcOrd="3" destOrd="0" presId="urn:microsoft.com/office/officeart/2018/2/layout/IconLabelList"/>
    <dgm:cxn modelId="{12DA6C28-D61E-435D-A3A9-083EC5EF56C9}" type="presParOf" srcId="{BD4E9B31-54E2-43AD-9596-0B9783F16C77}" destId="{BB4B7810-A403-4107-B035-9C64D3346173}" srcOrd="4" destOrd="0" presId="urn:microsoft.com/office/officeart/2018/2/layout/IconLabelList"/>
    <dgm:cxn modelId="{F76A7B71-F96B-4C24-AF91-7B5AE88F376D}" type="presParOf" srcId="{BB4B7810-A403-4107-B035-9C64D3346173}" destId="{4B3C45E9-8407-4E4C-A90D-85635D61EC6E}" srcOrd="0" destOrd="0" presId="urn:microsoft.com/office/officeart/2018/2/layout/IconLabelList"/>
    <dgm:cxn modelId="{9B01CE03-CE79-4F1E-BF8D-07E6AF4687C5}" type="presParOf" srcId="{BB4B7810-A403-4107-B035-9C64D3346173}" destId="{370E5A99-B57A-438D-A13C-CABD49767DE2}" srcOrd="1" destOrd="0" presId="urn:microsoft.com/office/officeart/2018/2/layout/IconLabelList"/>
    <dgm:cxn modelId="{857F63F5-0194-4DF3-B34A-41F03EF1B55F}" type="presParOf" srcId="{BB4B7810-A403-4107-B035-9C64D3346173}" destId="{CF8B912E-E5CD-4E36-BADA-C48C54328D8D}" srcOrd="2" destOrd="0" presId="urn:microsoft.com/office/officeart/2018/2/layout/IconLabelList"/>
    <dgm:cxn modelId="{8E65745F-B26B-469C-B61C-3669BA7204B3}" type="presParOf" srcId="{BD4E9B31-54E2-43AD-9596-0B9783F16C77}" destId="{172B58E9-ED78-482F-9D5A-9FEE7C210127}" srcOrd="5" destOrd="0" presId="urn:microsoft.com/office/officeart/2018/2/layout/IconLabelList"/>
    <dgm:cxn modelId="{7606C859-DF8C-45A3-96F9-20D426F89841}" type="presParOf" srcId="{BD4E9B31-54E2-43AD-9596-0B9783F16C77}" destId="{EA677E03-E0AB-42A8-896C-AB9BA90A0C12}" srcOrd="6" destOrd="0" presId="urn:microsoft.com/office/officeart/2018/2/layout/IconLabelList"/>
    <dgm:cxn modelId="{7F3C1CA6-E643-45B7-81AC-43F5D80983F6}" type="presParOf" srcId="{EA677E03-E0AB-42A8-896C-AB9BA90A0C12}" destId="{DCCD499F-DA23-406F-8D90-685DAF5E1AB1}" srcOrd="0" destOrd="0" presId="urn:microsoft.com/office/officeart/2018/2/layout/IconLabelList"/>
    <dgm:cxn modelId="{6CFFAE6F-C03A-49B3-B1F3-078C14E122EB}" type="presParOf" srcId="{EA677E03-E0AB-42A8-896C-AB9BA90A0C12}" destId="{26F2169E-E154-4669-BD3B-E03389299FB6}" srcOrd="1" destOrd="0" presId="urn:microsoft.com/office/officeart/2018/2/layout/IconLabelList"/>
    <dgm:cxn modelId="{1A29F896-21A2-4C32-808A-4FB68201B7B5}" type="presParOf" srcId="{EA677E03-E0AB-42A8-896C-AB9BA90A0C12}" destId="{F2ACF57C-4BE8-4318-8FB7-3F79E23200A7}" srcOrd="2" destOrd="0" presId="urn:microsoft.com/office/officeart/2018/2/layout/IconLabelList"/>
    <dgm:cxn modelId="{7DF8CA55-F169-4605-90C7-DC2D05ACB303}" type="presParOf" srcId="{BD4E9B31-54E2-43AD-9596-0B9783F16C77}" destId="{A648574E-A14C-4687-A823-47852240C11D}" srcOrd="7" destOrd="0" presId="urn:microsoft.com/office/officeart/2018/2/layout/IconLabelList"/>
    <dgm:cxn modelId="{64EF3D54-7BEE-4826-BB32-F970320F0842}" type="presParOf" srcId="{BD4E9B31-54E2-43AD-9596-0B9783F16C77}" destId="{B0D5E021-EC5D-4E68-9B0D-936B72EB710E}" srcOrd="8" destOrd="0" presId="urn:microsoft.com/office/officeart/2018/2/layout/IconLabelList"/>
    <dgm:cxn modelId="{88FB48A3-E896-48FF-BDC2-57D2AA4F95F8}" type="presParOf" srcId="{B0D5E021-EC5D-4E68-9B0D-936B72EB710E}" destId="{F6F1AF6B-97CD-4493-8ECF-E2D04CC3D844}" srcOrd="0" destOrd="0" presId="urn:microsoft.com/office/officeart/2018/2/layout/IconLabelList"/>
    <dgm:cxn modelId="{DD42E296-B8C0-4F13-84F3-AE6D3DA22348}" type="presParOf" srcId="{B0D5E021-EC5D-4E68-9B0D-936B72EB710E}" destId="{75EC709A-4157-4DF3-9B3F-26152B50A085}" srcOrd="1" destOrd="0" presId="urn:microsoft.com/office/officeart/2018/2/layout/IconLabelList"/>
    <dgm:cxn modelId="{987424E4-7EA6-4101-8A7C-0D694BDD3463}" type="presParOf" srcId="{B0D5E021-EC5D-4E68-9B0D-936B72EB710E}" destId="{AAD3634E-3795-4CEB-BAC8-440B5341994C}" srcOrd="2" destOrd="0" presId="urn:microsoft.com/office/officeart/2018/2/layout/IconLabelList"/>
    <dgm:cxn modelId="{7BD658C0-60FF-48A8-B007-CC045DEAAC2D}" type="presParOf" srcId="{BD4E9B31-54E2-43AD-9596-0B9783F16C77}" destId="{F85F4942-D10F-4338-B548-27D2683596A7}" srcOrd="9" destOrd="0" presId="urn:microsoft.com/office/officeart/2018/2/layout/IconLabelList"/>
    <dgm:cxn modelId="{022795DD-5B55-4A5B-8CC7-F09BC2C0CF11}" type="presParOf" srcId="{BD4E9B31-54E2-43AD-9596-0B9783F16C77}" destId="{7F08BA6A-3D50-48B7-A068-EEB2EB5E5193}" srcOrd="10" destOrd="0" presId="urn:microsoft.com/office/officeart/2018/2/layout/IconLabelList"/>
    <dgm:cxn modelId="{570400F2-6FFB-49CC-B485-6DB5AD7AC620}" type="presParOf" srcId="{7F08BA6A-3D50-48B7-A068-EEB2EB5E5193}" destId="{F252E207-4880-4EE0-9ACA-DE4ADC058415}" srcOrd="0" destOrd="0" presId="urn:microsoft.com/office/officeart/2018/2/layout/IconLabelList"/>
    <dgm:cxn modelId="{488C7BA5-0293-4A87-95F4-F7D1AA17053B}" type="presParOf" srcId="{7F08BA6A-3D50-48B7-A068-EEB2EB5E5193}" destId="{F47DC8C3-ABF2-465A-8460-52AB40D5F058}" srcOrd="1" destOrd="0" presId="urn:microsoft.com/office/officeart/2018/2/layout/IconLabelList"/>
    <dgm:cxn modelId="{44313A48-E41D-4582-8302-91A4DA69B214}" type="presParOf" srcId="{7F08BA6A-3D50-48B7-A068-EEB2EB5E5193}" destId="{BA9416EB-9541-44C5-9B13-87E1828522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5E92E-FAAE-4821-9BD6-8DFEBC880E39}">
      <dsp:nvSpPr>
        <dsp:cNvPr id="0" name=""/>
        <dsp:cNvSpPr/>
      </dsp:nvSpPr>
      <dsp:spPr>
        <a:xfrm>
          <a:off x="2346" y="976920"/>
          <a:ext cx="1143243" cy="725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2E0266-B12F-43AA-84FC-A2D215404E57}">
      <dsp:nvSpPr>
        <dsp:cNvPr id="0" name=""/>
        <dsp:cNvSpPr/>
      </dsp:nvSpPr>
      <dsp:spPr>
        <a:xfrm>
          <a:off x="129373" y="1097596"/>
          <a:ext cx="1143243" cy="72595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 English</a:t>
          </a:r>
          <a:endParaRPr lang="en-US" sz="2200" kern="1200" dirty="0"/>
        </a:p>
      </dsp:txBody>
      <dsp:txXfrm>
        <a:off x="150636" y="1118859"/>
        <a:ext cx="1100717" cy="683433"/>
      </dsp:txXfrm>
    </dsp:sp>
    <dsp:sp modelId="{44138CF3-C643-4EC2-B06A-BFC90253DF2A}">
      <dsp:nvSpPr>
        <dsp:cNvPr id="0" name=""/>
        <dsp:cNvSpPr/>
      </dsp:nvSpPr>
      <dsp:spPr>
        <a:xfrm>
          <a:off x="1399643" y="976920"/>
          <a:ext cx="1143243" cy="725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60FD1-D413-44FC-A71E-5C9105BFE627}">
      <dsp:nvSpPr>
        <dsp:cNvPr id="0" name=""/>
        <dsp:cNvSpPr/>
      </dsp:nvSpPr>
      <dsp:spPr>
        <a:xfrm>
          <a:off x="1526670" y="1097596"/>
          <a:ext cx="1143243" cy="72595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German</a:t>
          </a:r>
          <a:endParaRPr lang="en-US" sz="2200" kern="1200" dirty="0"/>
        </a:p>
      </dsp:txBody>
      <dsp:txXfrm>
        <a:off x="1547933" y="1118859"/>
        <a:ext cx="1100717" cy="683433"/>
      </dsp:txXfrm>
    </dsp:sp>
    <dsp:sp modelId="{1471CF63-B095-47A3-A47D-6FA03C4D8085}">
      <dsp:nvSpPr>
        <dsp:cNvPr id="0" name=""/>
        <dsp:cNvSpPr/>
      </dsp:nvSpPr>
      <dsp:spPr>
        <a:xfrm>
          <a:off x="2796941" y="976920"/>
          <a:ext cx="1143243" cy="725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0E7A7-EF61-4AF0-8178-7DCEFD7895ED}">
      <dsp:nvSpPr>
        <dsp:cNvPr id="0" name=""/>
        <dsp:cNvSpPr/>
      </dsp:nvSpPr>
      <dsp:spPr>
        <a:xfrm>
          <a:off x="2923968" y="1097596"/>
          <a:ext cx="1143243" cy="72595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Spanish</a:t>
          </a:r>
          <a:endParaRPr lang="en-US" sz="2200" kern="1200"/>
        </a:p>
      </dsp:txBody>
      <dsp:txXfrm>
        <a:off x="2945231" y="1118859"/>
        <a:ext cx="1100717" cy="683433"/>
      </dsp:txXfrm>
    </dsp:sp>
    <dsp:sp modelId="{9601BDB3-E62F-444D-8569-5656EE73F13C}">
      <dsp:nvSpPr>
        <dsp:cNvPr id="0" name=""/>
        <dsp:cNvSpPr/>
      </dsp:nvSpPr>
      <dsp:spPr>
        <a:xfrm>
          <a:off x="4194239" y="976920"/>
          <a:ext cx="1143243" cy="725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2EB576-446A-4E21-A6DE-C07D7AEC871A}">
      <dsp:nvSpPr>
        <dsp:cNvPr id="0" name=""/>
        <dsp:cNvSpPr/>
      </dsp:nvSpPr>
      <dsp:spPr>
        <a:xfrm>
          <a:off x="4321266" y="1097596"/>
          <a:ext cx="1143243" cy="72595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 French</a:t>
          </a:r>
          <a:endParaRPr lang="en-US" sz="2200" kern="1200"/>
        </a:p>
      </dsp:txBody>
      <dsp:txXfrm>
        <a:off x="4342529" y="1118859"/>
        <a:ext cx="1100717" cy="683433"/>
      </dsp:txXfrm>
    </dsp:sp>
    <dsp:sp modelId="{BA4D153E-C162-40E4-9AFC-97B5B83841BC}">
      <dsp:nvSpPr>
        <dsp:cNvPr id="0" name=""/>
        <dsp:cNvSpPr/>
      </dsp:nvSpPr>
      <dsp:spPr>
        <a:xfrm>
          <a:off x="5591537" y="976920"/>
          <a:ext cx="1143243" cy="725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19BD3-E905-44E7-BB18-FBF10F45288B}">
      <dsp:nvSpPr>
        <dsp:cNvPr id="0" name=""/>
        <dsp:cNvSpPr/>
      </dsp:nvSpPr>
      <dsp:spPr>
        <a:xfrm>
          <a:off x="5718564" y="1097596"/>
          <a:ext cx="1143243" cy="72595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 Italian</a:t>
          </a:r>
          <a:endParaRPr lang="en-US" sz="2200" kern="1200"/>
        </a:p>
      </dsp:txBody>
      <dsp:txXfrm>
        <a:off x="5739827" y="1118859"/>
        <a:ext cx="1100717" cy="683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7C55E-90F3-43FA-A714-EDE37AAA6D5B}">
      <dsp:nvSpPr>
        <dsp:cNvPr id="0" name=""/>
        <dsp:cNvSpPr/>
      </dsp:nvSpPr>
      <dsp:spPr>
        <a:xfrm>
          <a:off x="0" y="1189"/>
          <a:ext cx="11029950" cy="507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FA621-1080-4D7D-A6E1-03B58C74FFF1}">
      <dsp:nvSpPr>
        <dsp:cNvPr id="0" name=""/>
        <dsp:cNvSpPr/>
      </dsp:nvSpPr>
      <dsp:spPr>
        <a:xfrm>
          <a:off x="153372" y="115268"/>
          <a:ext cx="278858" cy="278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B97B6-9CFF-445F-B678-9FBD7546D65C}">
      <dsp:nvSpPr>
        <dsp:cNvPr id="0" name=""/>
        <dsp:cNvSpPr/>
      </dsp:nvSpPr>
      <dsp:spPr>
        <a:xfrm>
          <a:off x="585602" y="1189"/>
          <a:ext cx="10444347" cy="50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9" tIns="53659" rIns="53659" bIns="536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Show visually</a:t>
          </a:r>
          <a:endParaRPr lang="en-US" sz="1900" kern="1200"/>
        </a:p>
      </dsp:txBody>
      <dsp:txXfrm>
        <a:off x="585602" y="1189"/>
        <a:ext cx="10444347" cy="507014"/>
      </dsp:txXfrm>
    </dsp:sp>
    <dsp:sp modelId="{DBFB32EC-35DC-475F-8143-D099A671C566}">
      <dsp:nvSpPr>
        <dsp:cNvPr id="0" name=""/>
        <dsp:cNvSpPr/>
      </dsp:nvSpPr>
      <dsp:spPr>
        <a:xfrm>
          <a:off x="0" y="634958"/>
          <a:ext cx="11029950" cy="507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32800-58D1-427E-B393-636B162D4D0A}">
      <dsp:nvSpPr>
        <dsp:cNvPr id="0" name=""/>
        <dsp:cNvSpPr/>
      </dsp:nvSpPr>
      <dsp:spPr>
        <a:xfrm>
          <a:off x="153372" y="749036"/>
          <a:ext cx="278858" cy="278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5853B-DAB3-4B02-B5E7-05F02295534A}">
      <dsp:nvSpPr>
        <dsp:cNvPr id="0" name=""/>
        <dsp:cNvSpPr/>
      </dsp:nvSpPr>
      <dsp:spPr>
        <a:xfrm>
          <a:off x="585602" y="634958"/>
          <a:ext cx="10444347" cy="50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9" tIns="53659" rIns="53659" bIns="536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collection</a:t>
          </a:r>
          <a:endParaRPr lang="en-US" sz="1900" kern="1200"/>
        </a:p>
      </dsp:txBody>
      <dsp:txXfrm>
        <a:off x="585602" y="634958"/>
        <a:ext cx="10444347" cy="507014"/>
      </dsp:txXfrm>
    </dsp:sp>
    <dsp:sp modelId="{2ED8020E-3DA5-4D28-B2E5-D52D10C5ED71}">
      <dsp:nvSpPr>
        <dsp:cNvPr id="0" name=""/>
        <dsp:cNvSpPr/>
      </dsp:nvSpPr>
      <dsp:spPr>
        <a:xfrm>
          <a:off x="0" y="1268727"/>
          <a:ext cx="11029950" cy="507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ADE58-7E38-4015-A26C-6B700974EBEF}">
      <dsp:nvSpPr>
        <dsp:cNvPr id="0" name=""/>
        <dsp:cNvSpPr/>
      </dsp:nvSpPr>
      <dsp:spPr>
        <a:xfrm>
          <a:off x="153372" y="1382805"/>
          <a:ext cx="278858" cy="278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204FB-7A64-4BD7-A27C-C1A6348A76EC}">
      <dsp:nvSpPr>
        <dsp:cNvPr id="0" name=""/>
        <dsp:cNvSpPr/>
      </dsp:nvSpPr>
      <dsp:spPr>
        <a:xfrm>
          <a:off x="585602" y="1268727"/>
          <a:ext cx="10444347" cy="50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9" tIns="53659" rIns="53659" bIns="536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storage</a:t>
          </a:r>
          <a:endParaRPr lang="en-US" sz="1900" kern="1200"/>
        </a:p>
      </dsp:txBody>
      <dsp:txXfrm>
        <a:off x="585602" y="1268727"/>
        <a:ext cx="10444347" cy="507014"/>
      </dsp:txXfrm>
    </dsp:sp>
    <dsp:sp modelId="{60D6DD3C-5DD4-4AC6-98FC-62E97CE43EEF}">
      <dsp:nvSpPr>
        <dsp:cNvPr id="0" name=""/>
        <dsp:cNvSpPr/>
      </dsp:nvSpPr>
      <dsp:spPr>
        <a:xfrm>
          <a:off x="0" y="1902495"/>
          <a:ext cx="11029950" cy="507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2BE92-09B7-4E56-88EA-A378F8FDA226}">
      <dsp:nvSpPr>
        <dsp:cNvPr id="0" name=""/>
        <dsp:cNvSpPr/>
      </dsp:nvSpPr>
      <dsp:spPr>
        <a:xfrm>
          <a:off x="153372" y="2016574"/>
          <a:ext cx="278858" cy="278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81AD3-4832-4ED2-B524-6B6D9991583A}">
      <dsp:nvSpPr>
        <dsp:cNvPr id="0" name=""/>
        <dsp:cNvSpPr/>
      </dsp:nvSpPr>
      <dsp:spPr>
        <a:xfrm>
          <a:off x="585602" y="1902495"/>
          <a:ext cx="10444347" cy="50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9" tIns="53659" rIns="53659" bIns="536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Tell data understanding here</a:t>
          </a:r>
          <a:endParaRPr lang="en-US" sz="1900" kern="1200"/>
        </a:p>
      </dsp:txBody>
      <dsp:txXfrm>
        <a:off x="585602" y="1902495"/>
        <a:ext cx="10444347" cy="507014"/>
      </dsp:txXfrm>
    </dsp:sp>
    <dsp:sp modelId="{01AB0AE6-A4B0-4DA8-8434-A06EE1079A4E}">
      <dsp:nvSpPr>
        <dsp:cNvPr id="0" name=""/>
        <dsp:cNvSpPr/>
      </dsp:nvSpPr>
      <dsp:spPr>
        <a:xfrm>
          <a:off x="0" y="2536264"/>
          <a:ext cx="11029950" cy="507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AD7A7-7714-4811-A60B-A7312EF6B23D}">
      <dsp:nvSpPr>
        <dsp:cNvPr id="0" name=""/>
        <dsp:cNvSpPr/>
      </dsp:nvSpPr>
      <dsp:spPr>
        <a:xfrm>
          <a:off x="153372" y="2650342"/>
          <a:ext cx="278858" cy="2788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AEEB5-3BDE-4EB4-8BE2-0C1AFEB36817}">
      <dsp:nvSpPr>
        <dsp:cNvPr id="0" name=""/>
        <dsp:cNvSpPr/>
      </dsp:nvSpPr>
      <dsp:spPr>
        <a:xfrm>
          <a:off x="585602" y="2536264"/>
          <a:ext cx="10444347" cy="50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9" tIns="53659" rIns="53659" bIns="536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collection – from Wikipedia pages of 5 languages</a:t>
          </a:r>
          <a:endParaRPr lang="en-US" sz="1900" kern="1200"/>
        </a:p>
      </dsp:txBody>
      <dsp:txXfrm>
        <a:off x="585602" y="2536264"/>
        <a:ext cx="10444347" cy="507014"/>
      </dsp:txXfrm>
    </dsp:sp>
    <dsp:sp modelId="{1F7C8F41-9D1B-4AAA-9BB6-D6D0011B62FD}">
      <dsp:nvSpPr>
        <dsp:cNvPr id="0" name=""/>
        <dsp:cNvSpPr/>
      </dsp:nvSpPr>
      <dsp:spPr>
        <a:xfrm>
          <a:off x="0" y="3170033"/>
          <a:ext cx="11029950" cy="507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B9145-24D9-400B-BCAA-34F15DB6493A}">
      <dsp:nvSpPr>
        <dsp:cNvPr id="0" name=""/>
        <dsp:cNvSpPr/>
      </dsp:nvSpPr>
      <dsp:spPr>
        <a:xfrm>
          <a:off x="153372" y="3284111"/>
          <a:ext cx="278858" cy="2788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BD6EF-394E-404E-B4CE-DFD5D05CEDD2}">
      <dsp:nvSpPr>
        <dsp:cNvPr id="0" name=""/>
        <dsp:cNvSpPr/>
      </dsp:nvSpPr>
      <dsp:spPr>
        <a:xfrm>
          <a:off x="585602" y="3170033"/>
          <a:ext cx="10444347" cy="50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9" tIns="53659" rIns="53659" bIns="536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</a:t>
          </a:r>
          <a:endParaRPr lang="en-US" sz="1900" kern="1200"/>
        </a:p>
      </dsp:txBody>
      <dsp:txXfrm>
        <a:off x="585602" y="3170033"/>
        <a:ext cx="10444347" cy="507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698EF-7C6E-4A0E-B1A8-B126112A39FB}">
      <dsp:nvSpPr>
        <dsp:cNvPr id="0" name=""/>
        <dsp:cNvSpPr/>
      </dsp:nvSpPr>
      <dsp:spPr>
        <a:xfrm>
          <a:off x="3081" y="1950361"/>
          <a:ext cx="1347347" cy="8084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Wikimedia dumps</a:t>
          </a:r>
          <a:endParaRPr lang="en-US" sz="1500" kern="1200" dirty="0"/>
        </a:p>
      </dsp:txBody>
      <dsp:txXfrm>
        <a:off x="26758" y="1974038"/>
        <a:ext cx="1299993" cy="761054"/>
      </dsp:txXfrm>
    </dsp:sp>
    <dsp:sp modelId="{20A9B8AC-6DF1-4253-B6C1-0457587BF696}">
      <dsp:nvSpPr>
        <dsp:cNvPr id="0" name=""/>
        <dsp:cNvSpPr/>
      </dsp:nvSpPr>
      <dsp:spPr>
        <a:xfrm>
          <a:off x="1485163" y="2187494"/>
          <a:ext cx="285637" cy="334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85163" y="2254322"/>
        <a:ext cx="199946" cy="200486"/>
      </dsp:txXfrm>
    </dsp:sp>
    <dsp:sp modelId="{184F6365-A91E-4EAB-8786-FBFF4F739714}">
      <dsp:nvSpPr>
        <dsp:cNvPr id="0" name=""/>
        <dsp:cNvSpPr/>
      </dsp:nvSpPr>
      <dsp:spPr>
        <a:xfrm>
          <a:off x="1889368" y="1950361"/>
          <a:ext cx="1347347" cy="8084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WikiExtractor</a:t>
          </a:r>
          <a:endParaRPr lang="en-US" sz="1500" kern="1200" dirty="0"/>
        </a:p>
      </dsp:txBody>
      <dsp:txXfrm>
        <a:off x="1913045" y="1974038"/>
        <a:ext cx="1299993" cy="761054"/>
      </dsp:txXfrm>
    </dsp:sp>
    <dsp:sp modelId="{B7701145-E99A-49A5-B1A9-0E0A9C237738}">
      <dsp:nvSpPr>
        <dsp:cNvPr id="0" name=""/>
        <dsp:cNvSpPr/>
      </dsp:nvSpPr>
      <dsp:spPr>
        <a:xfrm>
          <a:off x="3371450" y="2187494"/>
          <a:ext cx="285637" cy="334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71450" y="2254322"/>
        <a:ext cx="199946" cy="200486"/>
      </dsp:txXfrm>
    </dsp:sp>
    <dsp:sp modelId="{3754493D-1F6E-4BC8-B67A-891AC5E42678}">
      <dsp:nvSpPr>
        <dsp:cNvPr id="0" name=""/>
        <dsp:cNvSpPr/>
      </dsp:nvSpPr>
      <dsp:spPr>
        <a:xfrm>
          <a:off x="3775654" y="1950361"/>
          <a:ext cx="1347347" cy="8084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Stored uncleaned files in local</a:t>
          </a:r>
          <a:endParaRPr lang="en-US" sz="1500" kern="1200" dirty="0"/>
        </a:p>
      </dsp:txBody>
      <dsp:txXfrm>
        <a:off x="3799331" y="1974038"/>
        <a:ext cx="1299993" cy="761054"/>
      </dsp:txXfrm>
    </dsp:sp>
    <dsp:sp modelId="{63221001-6A75-4CA1-A14F-D821A1B96D28}">
      <dsp:nvSpPr>
        <dsp:cNvPr id="0" name=""/>
        <dsp:cNvSpPr/>
      </dsp:nvSpPr>
      <dsp:spPr>
        <a:xfrm>
          <a:off x="5257736" y="2187494"/>
          <a:ext cx="285637" cy="334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257736" y="2254322"/>
        <a:ext cx="199946" cy="200486"/>
      </dsp:txXfrm>
    </dsp:sp>
    <dsp:sp modelId="{D8D5C1E8-9BFB-4646-97BF-37B65B3B1D4A}">
      <dsp:nvSpPr>
        <dsp:cNvPr id="0" name=""/>
        <dsp:cNvSpPr/>
      </dsp:nvSpPr>
      <dsp:spPr>
        <a:xfrm>
          <a:off x="5661940" y="1950361"/>
          <a:ext cx="1347347" cy="808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Processed and stored cleaned files in local</a:t>
          </a:r>
          <a:endParaRPr lang="en-US" sz="1500" kern="1200" dirty="0"/>
        </a:p>
      </dsp:txBody>
      <dsp:txXfrm>
        <a:off x="5685617" y="1974038"/>
        <a:ext cx="1299993" cy="7610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908BC-F03E-4171-9F10-EF91BB711FDF}">
      <dsp:nvSpPr>
        <dsp:cNvPr id="0" name=""/>
        <dsp:cNvSpPr/>
      </dsp:nvSpPr>
      <dsp:spPr>
        <a:xfrm>
          <a:off x="1017906" y="1457"/>
          <a:ext cx="846017" cy="8460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10638-E91D-4DF8-9D3D-4D7894DB8D53}">
      <dsp:nvSpPr>
        <dsp:cNvPr id="0" name=""/>
        <dsp:cNvSpPr/>
      </dsp:nvSpPr>
      <dsp:spPr>
        <a:xfrm>
          <a:off x="1198204" y="181756"/>
          <a:ext cx="485419" cy="485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3C6A-D773-4A32-8A32-06D2AFAF51FB}">
      <dsp:nvSpPr>
        <dsp:cNvPr id="0" name=""/>
        <dsp:cNvSpPr/>
      </dsp:nvSpPr>
      <dsp:spPr>
        <a:xfrm>
          <a:off x="747457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Data collection</a:t>
          </a:r>
          <a:endParaRPr lang="en-US" sz="1300" kern="1200"/>
        </a:p>
      </dsp:txBody>
      <dsp:txXfrm>
        <a:off x="747457" y="1110989"/>
        <a:ext cx="1386914" cy="554765"/>
      </dsp:txXfrm>
    </dsp:sp>
    <dsp:sp modelId="{7173A6C7-1CD3-4BBA-BBCF-A41A40FCF56E}">
      <dsp:nvSpPr>
        <dsp:cNvPr id="0" name=""/>
        <dsp:cNvSpPr/>
      </dsp:nvSpPr>
      <dsp:spPr>
        <a:xfrm>
          <a:off x="2647530" y="1457"/>
          <a:ext cx="846017" cy="8460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A1291-071B-40AC-A4C9-A47083427157}">
      <dsp:nvSpPr>
        <dsp:cNvPr id="0" name=""/>
        <dsp:cNvSpPr/>
      </dsp:nvSpPr>
      <dsp:spPr>
        <a:xfrm>
          <a:off x="2827829" y="181756"/>
          <a:ext cx="485419" cy="485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0C131-CCFC-4BE8-A135-D84C32355008}">
      <dsp:nvSpPr>
        <dsp:cNvPr id="0" name=""/>
        <dsp:cNvSpPr/>
      </dsp:nvSpPr>
      <dsp:spPr>
        <a:xfrm>
          <a:off x="2377081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Data Cleaning</a:t>
          </a:r>
          <a:endParaRPr lang="en-US" sz="1300" kern="1200"/>
        </a:p>
      </dsp:txBody>
      <dsp:txXfrm>
        <a:off x="2377081" y="1110989"/>
        <a:ext cx="1386914" cy="554765"/>
      </dsp:txXfrm>
    </dsp:sp>
    <dsp:sp modelId="{106B629F-A346-40C5-92FF-0B2B64EC3DE1}">
      <dsp:nvSpPr>
        <dsp:cNvPr id="0" name=""/>
        <dsp:cNvSpPr/>
      </dsp:nvSpPr>
      <dsp:spPr>
        <a:xfrm>
          <a:off x="4277154" y="1457"/>
          <a:ext cx="846017" cy="8460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2C069-80B8-498D-BB88-101AA9723E1F}">
      <dsp:nvSpPr>
        <dsp:cNvPr id="0" name=""/>
        <dsp:cNvSpPr/>
      </dsp:nvSpPr>
      <dsp:spPr>
        <a:xfrm>
          <a:off x="4457453" y="181756"/>
          <a:ext cx="485419" cy="485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0EAC7-2B40-46EB-8C93-10DD411EE3B5}">
      <dsp:nvSpPr>
        <dsp:cNvPr id="0" name=""/>
        <dsp:cNvSpPr/>
      </dsp:nvSpPr>
      <dsp:spPr>
        <a:xfrm>
          <a:off x="4006705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Normalization</a:t>
          </a:r>
          <a:endParaRPr lang="en-US" sz="1300" kern="1200"/>
        </a:p>
      </dsp:txBody>
      <dsp:txXfrm>
        <a:off x="4006705" y="1110989"/>
        <a:ext cx="1386914" cy="554765"/>
      </dsp:txXfrm>
    </dsp:sp>
    <dsp:sp modelId="{450148A0-E3EE-4535-9D38-8313E73DAF11}">
      <dsp:nvSpPr>
        <dsp:cNvPr id="0" name=""/>
        <dsp:cNvSpPr/>
      </dsp:nvSpPr>
      <dsp:spPr>
        <a:xfrm>
          <a:off x="5906778" y="1457"/>
          <a:ext cx="846017" cy="8460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368BF-7CE1-4098-A480-15B1FABBAA2D}">
      <dsp:nvSpPr>
        <dsp:cNvPr id="0" name=""/>
        <dsp:cNvSpPr/>
      </dsp:nvSpPr>
      <dsp:spPr>
        <a:xfrm>
          <a:off x="6087077" y="181756"/>
          <a:ext cx="485419" cy="485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8CF79-0593-4079-BBA1-B761A809345E}">
      <dsp:nvSpPr>
        <dsp:cNvPr id="0" name=""/>
        <dsp:cNvSpPr/>
      </dsp:nvSpPr>
      <dsp:spPr>
        <a:xfrm>
          <a:off x="5636329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Augmentation</a:t>
          </a:r>
          <a:endParaRPr lang="en-US" sz="1300" kern="1200"/>
        </a:p>
      </dsp:txBody>
      <dsp:txXfrm>
        <a:off x="5636329" y="1110989"/>
        <a:ext cx="1386914" cy="554765"/>
      </dsp:txXfrm>
    </dsp:sp>
    <dsp:sp modelId="{03174C4C-C5AB-4B4D-9049-9BCC86C3F695}">
      <dsp:nvSpPr>
        <dsp:cNvPr id="0" name=""/>
        <dsp:cNvSpPr/>
      </dsp:nvSpPr>
      <dsp:spPr>
        <a:xfrm>
          <a:off x="7536402" y="1457"/>
          <a:ext cx="846017" cy="8460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A8B37-0C6D-4B5B-ADB1-4CD74D5BAD5E}">
      <dsp:nvSpPr>
        <dsp:cNvPr id="0" name=""/>
        <dsp:cNvSpPr/>
      </dsp:nvSpPr>
      <dsp:spPr>
        <a:xfrm>
          <a:off x="7716701" y="181756"/>
          <a:ext cx="485419" cy="4854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9A62E-C326-4D16-A9E6-84A6BBBC4EC7}">
      <dsp:nvSpPr>
        <dsp:cNvPr id="0" name=""/>
        <dsp:cNvSpPr/>
      </dsp:nvSpPr>
      <dsp:spPr>
        <a:xfrm>
          <a:off x="7265954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Training</a:t>
          </a:r>
          <a:endParaRPr lang="en-US" sz="1300" kern="1200"/>
        </a:p>
      </dsp:txBody>
      <dsp:txXfrm>
        <a:off x="7265954" y="1110989"/>
        <a:ext cx="1386914" cy="554765"/>
      </dsp:txXfrm>
    </dsp:sp>
    <dsp:sp modelId="{7A9D3A17-65E1-4926-9C02-2B433311BB00}">
      <dsp:nvSpPr>
        <dsp:cNvPr id="0" name=""/>
        <dsp:cNvSpPr/>
      </dsp:nvSpPr>
      <dsp:spPr>
        <a:xfrm>
          <a:off x="9166026" y="1457"/>
          <a:ext cx="846017" cy="8460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5396F-2DAC-409E-A094-A1666D51F5F7}">
      <dsp:nvSpPr>
        <dsp:cNvPr id="0" name=""/>
        <dsp:cNvSpPr/>
      </dsp:nvSpPr>
      <dsp:spPr>
        <a:xfrm>
          <a:off x="9346325" y="181756"/>
          <a:ext cx="485419" cy="4854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65B55-E1C0-4940-B27E-DD62899D42C6}">
      <dsp:nvSpPr>
        <dsp:cNvPr id="0" name=""/>
        <dsp:cNvSpPr/>
      </dsp:nvSpPr>
      <dsp:spPr>
        <a:xfrm>
          <a:off x="8895578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Optimization</a:t>
          </a:r>
          <a:endParaRPr lang="en-US" sz="1300" kern="1200"/>
        </a:p>
      </dsp:txBody>
      <dsp:txXfrm>
        <a:off x="8895578" y="1110989"/>
        <a:ext cx="1386914" cy="554765"/>
      </dsp:txXfrm>
    </dsp:sp>
    <dsp:sp modelId="{C09359BF-D2F0-48E5-8880-A09CA6F0275E}">
      <dsp:nvSpPr>
        <dsp:cNvPr id="0" name=""/>
        <dsp:cNvSpPr/>
      </dsp:nvSpPr>
      <dsp:spPr>
        <a:xfrm>
          <a:off x="4277154" y="2012483"/>
          <a:ext cx="846017" cy="8460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8ED03-04DE-4155-A2E7-CC29B41455A1}">
      <dsp:nvSpPr>
        <dsp:cNvPr id="0" name=""/>
        <dsp:cNvSpPr/>
      </dsp:nvSpPr>
      <dsp:spPr>
        <a:xfrm>
          <a:off x="4457453" y="2192782"/>
          <a:ext cx="485419" cy="4854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5B307-A638-4096-B24E-871880E3672C}">
      <dsp:nvSpPr>
        <dsp:cNvPr id="0" name=""/>
        <dsp:cNvSpPr/>
      </dsp:nvSpPr>
      <dsp:spPr>
        <a:xfrm>
          <a:off x="4006705" y="3122014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Testing</a:t>
          </a:r>
          <a:endParaRPr lang="en-US" sz="1300" kern="1200"/>
        </a:p>
      </dsp:txBody>
      <dsp:txXfrm>
        <a:off x="4006705" y="3122014"/>
        <a:ext cx="1386914" cy="554765"/>
      </dsp:txXfrm>
    </dsp:sp>
    <dsp:sp modelId="{E96B2C4D-8D37-4B0D-A3F0-F74A913EF53E}">
      <dsp:nvSpPr>
        <dsp:cNvPr id="0" name=""/>
        <dsp:cNvSpPr/>
      </dsp:nvSpPr>
      <dsp:spPr>
        <a:xfrm>
          <a:off x="5906778" y="2012483"/>
          <a:ext cx="846017" cy="8460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46F50-370D-4740-A958-58A6B144A18B}">
      <dsp:nvSpPr>
        <dsp:cNvPr id="0" name=""/>
        <dsp:cNvSpPr/>
      </dsp:nvSpPr>
      <dsp:spPr>
        <a:xfrm>
          <a:off x="6087077" y="2192782"/>
          <a:ext cx="485419" cy="48541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01F4C-80F6-4D41-9D7B-D9C7D7965A06}">
      <dsp:nvSpPr>
        <dsp:cNvPr id="0" name=""/>
        <dsp:cNvSpPr/>
      </dsp:nvSpPr>
      <dsp:spPr>
        <a:xfrm>
          <a:off x="5636329" y="3122014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Plan for deployment</a:t>
          </a:r>
          <a:endParaRPr lang="en-US" sz="1300" kern="1200"/>
        </a:p>
      </dsp:txBody>
      <dsp:txXfrm>
        <a:off x="5636329" y="3122014"/>
        <a:ext cx="1386914" cy="5547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9AC20-D2C7-4201-B7DB-93DE2C8CC43F}">
      <dsp:nvSpPr>
        <dsp:cNvPr id="0" name=""/>
        <dsp:cNvSpPr/>
      </dsp:nvSpPr>
      <dsp:spPr>
        <a:xfrm>
          <a:off x="0" y="32565"/>
          <a:ext cx="7012370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Embedding Layer</a:t>
          </a:r>
          <a:endParaRPr lang="en-US" sz="3000" kern="1200"/>
        </a:p>
      </dsp:txBody>
      <dsp:txXfrm>
        <a:off x="34269" y="66834"/>
        <a:ext cx="6943832" cy="633462"/>
      </dsp:txXfrm>
    </dsp:sp>
    <dsp:sp modelId="{08BF99A9-0754-4CED-9CE5-837649E9291E}">
      <dsp:nvSpPr>
        <dsp:cNvPr id="0" name=""/>
        <dsp:cNvSpPr/>
      </dsp:nvSpPr>
      <dsp:spPr>
        <a:xfrm>
          <a:off x="0" y="820965"/>
          <a:ext cx="7012370" cy="702000"/>
        </a:xfrm>
        <a:prstGeom prst="roundRect">
          <a:avLst/>
        </a:prstGeom>
        <a:solidFill>
          <a:schemeClr val="accent2">
            <a:hueOff val="238347"/>
            <a:satOff val="1383"/>
            <a:lumOff val="137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LSTM Layer</a:t>
          </a:r>
          <a:endParaRPr lang="en-US" sz="3000" kern="1200"/>
        </a:p>
      </dsp:txBody>
      <dsp:txXfrm>
        <a:off x="34269" y="855234"/>
        <a:ext cx="6943832" cy="633462"/>
      </dsp:txXfrm>
    </dsp:sp>
    <dsp:sp modelId="{30F8C2EB-0AD2-476D-80AC-3DEFECAB8DA8}">
      <dsp:nvSpPr>
        <dsp:cNvPr id="0" name=""/>
        <dsp:cNvSpPr/>
      </dsp:nvSpPr>
      <dsp:spPr>
        <a:xfrm>
          <a:off x="0" y="1609365"/>
          <a:ext cx="7012370" cy="702000"/>
        </a:xfrm>
        <a:prstGeom prst="roundRect">
          <a:avLst/>
        </a:prstGeom>
        <a:solidFill>
          <a:schemeClr val="accent2">
            <a:hueOff val="476694"/>
            <a:satOff val="2765"/>
            <a:lumOff val="274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Dropout</a:t>
          </a:r>
          <a:endParaRPr lang="en-US" sz="3000" kern="1200"/>
        </a:p>
      </dsp:txBody>
      <dsp:txXfrm>
        <a:off x="34269" y="1643634"/>
        <a:ext cx="6943832" cy="633462"/>
      </dsp:txXfrm>
    </dsp:sp>
    <dsp:sp modelId="{8F5F86D8-85BF-45F7-884E-8A607D1B0643}">
      <dsp:nvSpPr>
        <dsp:cNvPr id="0" name=""/>
        <dsp:cNvSpPr/>
      </dsp:nvSpPr>
      <dsp:spPr>
        <a:xfrm>
          <a:off x="0" y="2397765"/>
          <a:ext cx="7012370" cy="702000"/>
        </a:xfrm>
        <a:prstGeom prst="roundRect">
          <a:avLst/>
        </a:prstGeom>
        <a:solidFill>
          <a:schemeClr val="accent2">
            <a:hueOff val="715041"/>
            <a:satOff val="4148"/>
            <a:lumOff val="411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LSTM Layer</a:t>
          </a:r>
          <a:endParaRPr lang="en-US" sz="3000" kern="1200"/>
        </a:p>
      </dsp:txBody>
      <dsp:txXfrm>
        <a:off x="34269" y="2432034"/>
        <a:ext cx="6943832" cy="633462"/>
      </dsp:txXfrm>
    </dsp:sp>
    <dsp:sp modelId="{4C02238F-21FA-4D6D-8388-472979338805}">
      <dsp:nvSpPr>
        <dsp:cNvPr id="0" name=""/>
        <dsp:cNvSpPr/>
      </dsp:nvSpPr>
      <dsp:spPr>
        <a:xfrm>
          <a:off x="0" y="3186165"/>
          <a:ext cx="7012370" cy="702000"/>
        </a:xfrm>
        <a:prstGeom prst="roundRect">
          <a:avLst/>
        </a:prstGeom>
        <a:solidFill>
          <a:schemeClr val="accent2">
            <a:hueOff val="953388"/>
            <a:satOff val="5530"/>
            <a:lumOff val="549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Dropout</a:t>
          </a:r>
          <a:endParaRPr lang="en-US" sz="3000" kern="1200"/>
        </a:p>
      </dsp:txBody>
      <dsp:txXfrm>
        <a:off x="34269" y="3220434"/>
        <a:ext cx="6943832" cy="633462"/>
      </dsp:txXfrm>
    </dsp:sp>
    <dsp:sp modelId="{1F6128FD-2546-4ED9-A55B-E4EA8156971C}">
      <dsp:nvSpPr>
        <dsp:cNvPr id="0" name=""/>
        <dsp:cNvSpPr/>
      </dsp:nvSpPr>
      <dsp:spPr>
        <a:xfrm>
          <a:off x="0" y="3974565"/>
          <a:ext cx="7012370" cy="702000"/>
        </a:xfrm>
        <a:prstGeom prst="round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Dense </a:t>
          </a:r>
          <a:r>
            <a:rPr lang="en-US" sz="3000" kern="1200"/>
            <a:t>Layer</a:t>
          </a:r>
        </a:p>
      </dsp:txBody>
      <dsp:txXfrm>
        <a:off x="34269" y="4008834"/>
        <a:ext cx="6943832" cy="633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8FA8A-793E-40F8-B02C-7FBFFFB37D86}">
      <dsp:nvSpPr>
        <dsp:cNvPr id="0" name=""/>
        <dsp:cNvSpPr/>
      </dsp:nvSpPr>
      <dsp:spPr>
        <a:xfrm>
          <a:off x="445092" y="1037529"/>
          <a:ext cx="721406" cy="721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26FB3-8275-4EE9-AFE0-623935116D23}">
      <dsp:nvSpPr>
        <dsp:cNvPr id="0" name=""/>
        <dsp:cNvSpPr/>
      </dsp:nvSpPr>
      <dsp:spPr>
        <a:xfrm>
          <a:off x="4232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Python 3.6</a:t>
          </a:r>
          <a:endParaRPr lang="en-US" sz="2400" kern="1200"/>
        </a:p>
      </dsp:txBody>
      <dsp:txXfrm>
        <a:off x="4232" y="1999458"/>
        <a:ext cx="1603125" cy="641250"/>
      </dsp:txXfrm>
    </dsp:sp>
    <dsp:sp modelId="{07D7D7A0-3344-4E57-91A9-A5E9A745CA4B}">
      <dsp:nvSpPr>
        <dsp:cNvPr id="0" name=""/>
        <dsp:cNvSpPr/>
      </dsp:nvSpPr>
      <dsp:spPr>
        <a:xfrm>
          <a:off x="2328764" y="1037529"/>
          <a:ext cx="721406" cy="721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D3D0-369A-4878-A708-0CC7F001FB64}">
      <dsp:nvSpPr>
        <dsp:cNvPr id="0" name=""/>
        <dsp:cNvSpPr/>
      </dsp:nvSpPr>
      <dsp:spPr>
        <a:xfrm>
          <a:off x="1887904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Jupyter Notebook</a:t>
          </a:r>
          <a:endParaRPr lang="en-US" sz="2400" kern="1200"/>
        </a:p>
      </dsp:txBody>
      <dsp:txXfrm>
        <a:off x="1887904" y="1999458"/>
        <a:ext cx="1603125" cy="641250"/>
      </dsp:txXfrm>
    </dsp:sp>
    <dsp:sp modelId="{4B3C45E9-8407-4E4C-A90D-85635D61EC6E}">
      <dsp:nvSpPr>
        <dsp:cNvPr id="0" name=""/>
        <dsp:cNvSpPr/>
      </dsp:nvSpPr>
      <dsp:spPr>
        <a:xfrm>
          <a:off x="4212435" y="1037529"/>
          <a:ext cx="721406" cy="721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B912E-E5CD-4E36-BADA-C48C54328D8D}">
      <dsp:nvSpPr>
        <dsp:cNvPr id="0" name=""/>
        <dsp:cNvSpPr/>
      </dsp:nvSpPr>
      <dsp:spPr>
        <a:xfrm>
          <a:off x="3771576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Numpy</a:t>
          </a:r>
          <a:endParaRPr lang="en-US" sz="2400" kern="1200"/>
        </a:p>
      </dsp:txBody>
      <dsp:txXfrm>
        <a:off x="3771576" y="1999458"/>
        <a:ext cx="1603125" cy="641250"/>
      </dsp:txXfrm>
    </dsp:sp>
    <dsp:sp modelId="{DCCD499F-DA23-406F-8D90-685DAF5E1AB1}">
      <dsp:nvSpPr>
        <dsp:cNvPr id="0" name=""/>
        <dsp:cNvSpPr/>
      </dsp:nvSpPr>
      <dsp:spPr>
        <a:xfrm>
          <a:off x="6096107" y="1037529"/>
          <a:ext cx="721406" cy="721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CF57C-4BE8-4318-8FB7-3F79E23200A7}">
      <dsp:nvSpPr>
        <dsp:cNvPr id="0" name=""/>
        <dsp:cNvSpPr/>
      </dsp:nvSpPr>
      <dsp:spPr>
        <a:xfrm>
          <a:off x="5655248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Pandas</a:t>
          </a:r>
          <a:endParaRPr lang="en-US" sz="2400" kern="1200"/>
        </a:p>
      </dsp:txBody>
      <dsp:txXfrm>
        <a:off x="5655248" y="1999458"/>
        <a:ext cx="1603125" cy="641250"/>
      </dsp:txXfrm>
    </dsp:sp>
    <dsp:sp modelId="{F6F1AF6B-97CD-4493-8ECF-E2D04CC3D844}">
      <dsp:nvSpPr>
        <dsp:cNvPr id="0" name=""/>
        <dsp:cNvSpPr/>
      </dsp:nvSpPr>
      <dsp:spPr>
        <a:xfrm>
          <a:off x="7979779" y="1037529"/>
          <a:ext cx="721406" cy="721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3634E-3795-4CEB-BAC8-440B5341994C}">
      <dsp:nvSpPr>
        <dsp:cNvPr id="0" name=""/>
        <dsp:cNvSpPr/>
      </dsp:nvSpPr>
      <dsp:spPr>
        <a:xfrm>
          <a:off x="7538920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Scikit-Learn</a:t>
          </a:r>
          <a:endParaRPr lang="en-US" sz="2400" kern="1200"/>
        </a:p>
      </dsp:txBody>
      <dsp:txXfrm>
        <a:off x="7538920" y="1999458"/>
        <a:ext cx="1603125" cy="641250"/>
      </dsp:txXfrm>
    </dsp:sp>
    <dsp:sp modelId="{F252E207-4880-4EE0-9ACA-DE4ADC058415}">
      <dsp:nvSpPr>
        <dsp:cNvPr id="0" name=""/>
        <dsp:cNvSpPr/>
      </dsp:nvSpPr>
      <dsp:spPr>
        <a:xfrm>
          <a:off x="9863451" y="1037529"/>
          <a:ext cx="721406" cy="721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416EB-9541-44C5-9B13-87E1828522CE}">
      <dsp:nvSpPr>
        <dsp:cNvPr id="0" name=""/>
        <dsp:cNvSpPr/>
      </dsp:nvSpPr>
      <dsp:spPr>
        <a:xfrm>
          <a:off x="9422592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TensorFlow 1.15</a:t>
          </a:r>
          <a:endParaRPr lang="en-US" sz="2400" kern="1200"/>
        </a:p>
      </dsp:txBody>
      <dsp:txXfrm>
        <a:off x="9422592" y="1999458"/>
        <a:ext cx="1603125" cy="64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9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8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8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7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8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2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3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99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8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97C3F4-CBB6-493A-8231-04CA508905FB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40BACB-0FE7-4C3B-BC3E-138FFBF20F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717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jpeg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DE49-2C6A-4D1E-9319-943B80BC7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Language Detection:</a:t>
            </a:r>
            <a:br>
              <a:rPr lang="en-IN" dirty="0"/>
            </a:br>
            <a:r>
              <a:rPr lang="en-IN" dirty="0"/>
              <a:t>Deep learning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5C34-76A6-40B6-89A9-FB4CA1AEA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282026"/>
            <a:ext cx="10993546" cy="590321"/>
          </a:xfrm>
        </p:spPr>
        <p:txBody>
          <a:bodyPr>
            <a:normAutofit/>
          </a:bodyPr>
          <a:lstStyle/>
          <a:p>
            <a:r>
              <a:rPr lang="en-IN" dirty="0"/>
              <a:t>Contributors-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82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F88B-DA56-4DCB-988E-65FBB4D0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8F47C-6213-4293-A8DB-00BE079CC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1D7E-4CC0-4A1D-B582-8E71DA749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Disambiguation of languages originating from same root language (Lexical similarity).</a:t>
            </a:r>
          </a:p>
          <a:p>
            <a:r>
              <a:rPr lang="en-IN" dirty="0"/>
              <a:t>Regular classifiers based on word frequency only are inadequate in making a correct prediction.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83F795-8120-425B-B2F1-FBAF205DE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9DB422-1154-4E9A-89D8-BD289125B6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Computationally expensive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066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3422-5B1D-42A7-A2AA-8E780060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Requirements to run the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86598-5066-424E-8D9C-E59FBB9F6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88155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11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3665-A105-455B-B16A-45A9D5E838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81225"/>
            <a:ext cx="11029950" cy="367823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597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A21E7785-3D2D-4FF8-9C82-42CE9DBD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9911E146-5AE8-4892-B0B5-42052873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3194092"/>
            <a:ext cx="3705323" cy="32067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4E337-26DF-4537-87A4-A68C0371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80" y="3393139"/>
            <a:ext cx="3397924" cy="2800478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Overview of the project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978A552A-290C-474C-9CC8-401379CD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57D8432A-7050-43CE-AC0E-48F00C7D5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55B5BA19-E267-49E0-A8F7-3435C9118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D19504FF-266B-4F6E-BAA1-DF9730E9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48FF65-1942-43DC-ABE7-B4F179072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9" y="789489"/>
            <a:ext cx="3042071" cy="2167476"/>
          </a:xfrm>
          <a:prstGeom prst="rect">
            <a:avLst/>
          </a:prstGeom>
        </p:spPr>
      </p:pic>
      <p:sp>
        <p:nvSpPr>
          <p:cNvPr id="43" name="Rectangle 32">
            <a:extLst>
              <a:ext uri="{FF2B5EF4-FFF2-40B4-BE49-F238E27FC236}">
                <a16:creationId xmlns:a16="http://schemas.microsoft.com/office/drawing/2014/main" id="{6464F78D-891F-49EC-ADDE-5E581A66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312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monitor, screen&#10;&#10;Description automatically generated">
            <a:extLst>
              <a:ext uri="{FF2B5EF4-FFF2-40B4-BE49-F238E27FC236}">
                <a16:creationId xmlns:a16="http://schemas.microsoft.com/office/drawing/2014/main" id="{762C6170-FDEC-481B-82A8-6A6DB6FEF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7" r="39714" b="-35287"/>
          <a:stretch/>
        </p:blipFill>
        <p:spPr>
          <a:xfrm>
            <a:off x="4737674" y="759611"/>
            <a:ext cx="2708153" cy="2167476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473823-9617-4B77-AEFE-D23AA14839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2" t="15117" r="26852" b="32319"/>
          <a:stretch/>
        </p:blipFill>
        <p:spPr>
          <a:xfrm>
            <a:off x="8188827" y="1455023"/>
            <a:ext cx="3400442" cy="836242"/>
          </a:xfrm>
          <a:prstGeom prst="rect">
            <a:avLst/>
          </a:prstGeom>
        </p:spPr>
      </p:pic>
      <p:sp>
        <p:nvSpPr>
          <p:cNvPr id="44" name="Rectangle 34">
            <a:extLst>
              <a:ext uri="{FF2B5EF4-FFF2-40B4-BE49-F238E27FC236}">
                <a16:creationId xmlns:a16="http://schemas.microsoft.com/office/drawing/2014/main" id="{E125488F-35F4-46B0-BDF0-AFAA3610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74D01E0-0B6A-4200-AF0A-81D12670F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212676"/>
              </p:ext>
            </p:extLst>
          </p:nvPr>
        </p:nvGraphicFramePr>
        <p:xfrm>
          <a:off x="4561870" y="3387973"/>
          <a:ext cx="6864154" cy="2800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613DEF9-7E0F-4B41-BDEE-2F296C7981B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2" t="13862" r="38577" b="40079"/>
          <a:stretch/>
        </p:blipFill>
        <p:spPr>
          <a:xfrm>
            <a:off x="8287307" y="2624494"/>
            <a:ext cx="2006725" cy="1417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3E64FF-197F-4CBD-BACB-58186273E7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57" y="2614178"/>
            <a:ext cx="2828217" cy="15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F2F1-CFBA-422E-99C6-18C84341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B890-08D1-4C15-BC9D-6D695C64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25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629B-8F72-4183-9F6A-7B4B41A7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Project development life cycle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2CB7F9-0D15-43D0-A2BF-0E4955B06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49769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83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B5B91-B366-4E04-804F-8DA1CFE5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514F15-C94B-4D1C-A3D5-266E4D6B0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16822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39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5ECA-B604-4D67-AC05-3B48B2BB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Project pipeline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09178AE-40D5-4DB6-9119-59F98BA1E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6927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9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E32D-DD84-4CA2-898A-E0DF8831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with existing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F4E0-5D10-4867-B931-FDB08951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98286-387C-4488-80BF-D4874128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Architecture of the Deep neural network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B7CBB1-6A75-4202-9A8A-A09CB36DC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421751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4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045A-3711-4032-B753-776F269F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40D2-3F04-4EE6-8E8D-E7BFC233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Tuning here</a:t>
            </a:r>
          </a:p>
        </p:txBody>
      </p:sp>
    </p:spTree>
    <p:extLst>
      <p:ext uri="{BB962C8B-B14F-4D97-AF65-F5344CB8AC3E}">
        <p14:creationId xmlns:p14="http://schemas.microsoft.com/office/powerpoint/2010/main" val="35458946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147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</vt:lpstr>
      <vt:lpstr>Language Detection: Deep learning in Practice</vt:lpstr>
      <vt:lpstr>Overview of the project</vt:lpstr>
      <vt:lpstr>Business model</vt:lpstr>
      <vt:lpstr>Project development life cycle</vt:lpstr>
      <vt:lpstr>Data collection</vt:lpstr>
      <vt:lpstr>Project pipeline</vt:lpstr>
      <vt:lpstr>Comparison with existing model</vt:lpstr>
      <vt:lpstr>Architecture of the Deep neural network</vt:lpstr>
      <vt:lpstr>Optimization of model</vt:lpstr>
      <vt:lpstr>Challenges faced</vt:lpstr>
      <vt:lpstr>Requirements to run the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Detection: Deep learning in Practice</dc:title>
  <dc:creator>Sanket S</dc:creator>
  <cp:lastModifiedBy>Sanket S</cp:lastModifiedBy>
  <cp:revision>5</cp:revision>
  <dcterms:created xsi:type="dcterms:W3CDTF">2020-01-02T09:03:22Z</dcterms:created>
  <dcterms:modified xsi:type="dcterms:W3CDTF">2020-01-02T10:58:25Z</dcterms:modified>
</cp:coreProperties>
</file>