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5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:SAMUEL V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:312214431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/C1D17CB6963941FA92844D38FAE46B8A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594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63</cp:revision>
  <dcterms:created xsi:type="dcterms:W3CDTF">2024-03-29T15:07:22Z</dcterms:created>
  <dcterms:modified xsi:type="dcterms:W3CDTF">2024-08-31T08:51:41Z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