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97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25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76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3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85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4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5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4451" y="1904578"/>
            <a:ext cx="2283474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93154" y="1904578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Transmitter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154" y="561393"/>
            <a:ext cx="1333710" cy="520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HC-05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2367" y="1884131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Motor Driver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4528" y="1971990"/>
            <a:ext cx="1192257" cy="578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5590" y="1656794"/>
            <a:ext cx="1855323" cy="1156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64528" y="193234"/>
            <a:ext cx="1192257" cy="125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3154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Servo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64528" y="5106873"/>
            <a:ext cx="1192257" cy="125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GND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661803" y="2930121"/>
            <a:ext cx="12048862" cy="3050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WATER LEVEL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32373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Motors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1369" y="3729593"/>
            <a:ext cx="1920998" cy="119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94449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LED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98662" y="5384099"/>
            <a:ext cx="1192257" cy="578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50862" y="3681280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Camera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0940" y="3569347"/>
            <a:ext cx="1192257" cy="92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GND</a:t>
            </a:r>
          </a:p>
        </p:txBody>
      </p:sp>
      <p:cxnSp>
        <p:nvCxnSpPr>
          <p:cNvPr id="45" name="Connector: Elbow 44"/>
          <p:cNvCxnSpPr>
            <a:stCxn id="4" idx="0"/>
            <a:endCxn id="16" idx="3"/>
          </p:cNvCxnSpPr>
          <p:nvPr/>
        </p:nvCxnSpPr>
        <p:spPr>
          <a:xfrm rot="16200000" flipV="1">
            <a:off x="3554983" y="723372"/>
            <a:ext cx="1083009" cy="1279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stCxn id="16" idx="1"/>
            <a:endCxn id="6" idx="3"/>
          </p:cNvCxnSpPr>
          <p:nvPr/>
        </p:nvCxnSpPr>
        <p:spPr>
          <a:xfrm rot="10800000">
            <a:off x="2126864" y="821569"/>
            <a:ext cx="13766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4" idx="1"/>
            <a:endCxn id="14" idx="3"/>
          </p:cNvCxnSpPr>
          <p:nvPr/>
        </p:nvCxnSpPr>
        <p:spPr>
          <a:xfrm rot="10800000" flipV="1">
            <a:off x="3456785" y="2255687"/>
            <a:ext cx="137666" cy="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14" idx="1"/>
            <a:endCxn id="5" idx="3"/>
          </p:cNvCxnSpPr>
          <p:nvPr/>
        </p:nvCxnSpPr>
        <p:spPr>
          <a:xfrm rot="10800000">
            <a:off x="2126864" y="2255687"/>
            <a:ext cx="137664" cy="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4" idx="3"/>
            <a:endCxn id="15" idx="1"/>
          </p:cNvCxnSpPr>
          <p:nvPr/>
        </p:nvCxnSpPr>
        <p:spPr>
          <a:xfrm flipV="1">
            <a:off x="5877925" y="2235241"/>
            <a:ext cx="137665" cy="20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15" idx="3"/>
            <a:endCxn id="7" idx="1"/>
          </p:cNvCxnSpPr>
          <p:nvPr/>
        </p:nvCxnSpPr>
        <p:spPr>
          <a:xfrm flipV="1">
            <a:off x="7870913" y="2235240"/>
            <a:ext cx="1414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>
            <a:stCxn id="7" idx="2"/>
            <a:endCxn id="38" idx="0"/>
          </p:cNvCxnSpPr>
          <p:nvPr/>
        </p:nvCxnSpPr>
        <p:spPr>
          <a:xfrm rot="5400000">
            <a:off x="7293923" y="2344294"/>
            <a:ext cx="1143244" cy="162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cxnSpLocks/>
            <a:stCxn id="38" idx="2"/>
            <a:endCxn id="35" idx="0"/>
          </p:cNvCxnSpPr>
          <p:nvPr/>
        </p:nvCxnSpPr>
        <p:spPr>
          <a:xfrm rot="16200000" flipH="1">
            <a:off x="6846318" y="5131188"/>
            <a:ext cx="458461" cy="47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stCxn id="4" idx="2"/>
            <a:endCxn id="41" idx="0"/>
          </p:cNvCxnSpPr>
          <p:nvPr/>
        </p:nvCxnSpPr>
        <p:spPr>
          <a:xfrm rot="16200000" flipH="1">
            <a:off x="3826838" y="3516145"/>
            <a:ext cx="2777303" cy="958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4" idx="2"/>
          </p:cNvCxnSpPr>
          <p:nvPr/>
        </p:nvCxnSpPr>
        <p:spPr>
          <a:xfrm rot="5400000">
            <a:off x="2622585" y="2961695"/>
            <a:ext cx="2468503" cy="1758704"/>
          </a:xfrm>
          <a:prstGeom prst="bentConnector3">
            <a:avLst>
              <a:gd name="adj1" fmla="val 83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stCxn id="41" idx="1"/>
            <a:endCxn id="39" idx="3"/>
          </p:cNvCxnSpPr>
          <p:nvPr/>
        </p:nvCxnSpPr>
        <p:spPr>
          <a:xfrm rot="10800000" flipV="1">
            <a:off x="4928160" y="5673322"/>
            <a:ext cx="170503" cy="61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31" idx="1"/>
            <a:endCxn id="28" idx="3"/>
          </p:cNvCxnSpPr>
          <p:nvPr/>
        </p:nvCxnSpPr>
        <p:spPr>
          <a:xfrm rot="10800000">
            <a:off x="2126864" y="5735208"/>
            <a:ext cx="1376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stCxn id="5" idx="2"/>
            <a:endCxn id="43" idx="0"/>
          </p:cNvCxnSpPr>
          <p:nvPr/>
        </p:nvCxnSpPr>
        <p:spPr>
          <a:xfrm rot="5400000">
            <a:off x="957264" y="3066601"/>
            <a:ext cx="962551" cy="4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/>
          <p:cNvCxnSpPr>
            <a:stCxn id="43" idx="3"/>
            <a:endCxn id="42" idx="1"/>
          </p:cNvCxnSpPr>
          <p:nvPr/>
        </p:nvCxnSpPr>
        <p:spPr>
          <a:xfrm>
            <a:off x="2013197" y="4032389"/>
            <a:ext cx="1376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012367" y="537395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Stepper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15590" y="502118"/>
            <a:ext cx="1855323" cy="769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</a:t>
            </a:r>
          </a:p>
        </p:txBody>
      </p:sp>
      <p:cxnSp>
        <p:nvCxnSpPr>
          <p:cNvPr id="82" name="Connector: Elbow 81"/>
          <p:cNvCxnSpPr>
            <a:stCxn id="4" idx="0"/>
            <a:endCxn id="80" idx="1"/>
          </p:cNvCxnSpPr>
          <p:nvPr/>
        </p:nvCxnSpPr>
        <p:spPr>
          <a:xfrm rot="5400000" flipH="1" flipV="1">
            <a:off x="4867105" y="756093"/>
            <a:ext cx="1017568" cy="1279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320535" y="3904037"/>
            <a:ext cx="3142304" cy="2284582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66819" y="3577735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14178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335" y="2205866"/>
            <a:ext cx="3142304" cy="2284582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7619" y="1879564"/>
            <a:ext cx="266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buoy to distro</a:t>
            </a:r>
          </a:p>
        </p:txBody>
      </p:sp>
      <p:sp>
        <p:nvSpPr>
          <p:cNvPr id="6" name="Rectangle 5"/>
          <p:cNvSpPr/>
          <p:nvPr/>
        </p:nvSpPr>
        <p:spPr>
          <a:xfrm>
            <a:off x="884291" y="2242151"/>
            <a:ext cx="3142304" cy="2874135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HC-05_VCC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HC-05_GND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ENB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GND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0575" y="1915850"/>
            <a:ext cx="207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out from </a:t>
            </a:r>
            <a:r>
              <a:rPr lang="en-AU" dirty="0" err="1"/>
              <a:t>pcb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8238379" y="2205866"/>
            <a:ext cx="3142304" cy="2670934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LED_BAT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LED_GND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4663" y="187956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distro to rover</a:t>
            </a:r>
          </a:p>
        </p:txBody>
      </p:sp>
    </p:spTree>
    <p:extLst>
      <p:ext uri="{BB962C8B-B14F-4D97-AF65-F5344CB8AC3E}">
        <p14:creationId xmlns:p14="http://schemas.microsoft.com/office/powerpoint/2010/main" val="387282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215</Words>
  <Application>Microsoft Office PowerPoint</Application>
  <PresentationFormat>Widescreen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4</cp:revision>
  <dcterms:created xsi:type="dcterms:W3CDTF">2017-04-23T04:06:38Z</dcterms:created>
  <dcterms:modified xsi:type="dcterms:W3CDTF">2017-04-23T04:43:48Z</dcterms:modified>
</cp:coreProperties>
</file>