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725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1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79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9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73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0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97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9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2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2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0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59D0-FB69-4383-9861-88B04617BF3A}" type="datetimeFigureOut">
              <a:rPr lang="en-AU" smtClean="0"/>
              <a:t>11/04/2017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D2F8-027D-4813-BD97-81E1A59E8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0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8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Ordered controller board revision A</a:t>
            </a:r>
          </a:p>
          <a:p>
            <a:r>
              <a:rPr lang="en-AU" dirty="0"/>
              <a:t>Ordered breakout board</a:t>
            </a:r>
          </a:p>
          <a:p>
            <a:r>
              <a:rPr lang="en-AU" dirty="0"/>
              <a:t>Both failed, despite problems with SCK pin, reasons unclear</a:t>
            </a:r>
          </a:p>
          <a:p>
            <a:r>
              <a:rPr lang="en-AU" dirty="0"/>
              <a:t>Swapped from the ATmega32m1 to the ATmega324, due to time constraints, variations in design requirements and familiarity</a:t>
            </a:r>
          </a:p>
          <a:p>
            <a:r>
              <a:rPr lang="en-AU" dirty="0"/>
              <a:t>Ordered controller board revision B</a:t>
            </a:r>
          </a:p>
          <a:p>
            <a:r>
              <a:rPr lang="en-AU" dirty="0"/>
              <a:t>Stepper Pins, C2,3,4,5 invalid as C2 is high</a:t>
            </a:r>
          </a:p>
          <a:p>
            <a:r>
              <a:rPr lang="en-AU" dirty="0"/>
              <a:t>Ordering controller board revision C (Friday 14)</a:t>
            </a:r>
          </a:p>
          <a:p>
            <a:r>
              <a:rPr lang="en-AU" dirty="0"/>
              <a:t>Will likely solder controller board revision B for PWM testing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56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60" t="2660" r="4477" b="4070"/>
          <a:stretch/>
        </p:blipFill>
        <p:spPr>
          <a:xfrm>
            <a:off x="6974871" y="2961302"/>
            <a:ext cx="4081623" cy="3196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52" t="2580" r="2935" b="3237"/>
          <a:stretch/>
        </p:blipFill>
        <p:spPr>
          <a:xfrm>
            <a:off x="3816989" y="2318931"/>
            <a:ext cx="4133330" cy="322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59" t="2580" r="2041" b="2046"/>
          <a:stretch/>
        </p:blipFill>
        <p:spPr>
          <a:xfrm>
            <a:off x="614203" y="1635739"/>
            <a:ext cx="4178233" cy="32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Bluetooth module, still design choice</a:t>
            </a:r>
          </a:p>
          <a:p>
            <a:r>
              <a:rPr lang="en-AU" dirty="0" err="1"/>
              <a:t>Comms</a:t>
            </a:r>
            <a:r>
              <a:rPr lang="en-AU" dirty="0"/>
              <a:t> ported from the ATmega32m1 to the ATmega324</a:t>
            </a:r>
          </a:p>
          <a:p>
            <a:r>
              <a:rPr lang="en-AU" dirty="0"/>
              <a:t>In tank testing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56908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Buoy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𝐵𝑢𝑜𝑦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𝐸𝑉𝐴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60)≃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𝐿𝑎𝑦𝑒𝑟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𝑡h𝑖𝑐𝑘𝑛𝑒𝑠𝑠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𝑆h𝑜𝑒𝑏𝑜𝑥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𝐹𝑜𝑜𝑡𝑝𝑟𝑖𝑛𝑡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=0.3356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∗0.254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=0.3356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∗0.254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∗0.01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=852424∗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den>
                      </m:f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𝐵𝑢𝑜𝑦𝑎𝑛𝑐𝑦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=940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𝑏𝑢𝑜𝑦𝑎𝑛𝑐𝑦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𝐵𝑢𝑜𝑦𝑎𝑛𝑐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=0.000852424∗940=0.8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den>
                      </m:f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8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Buoy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Gross over estimations, * without consideration for buoyancy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𝑅𝑜𝑣𝑒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𝑆𝑡𝑜𝑛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𝐵𝑎𝑡𝑡𝑒𝑟𝑖𝑒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𝐴𝐴</m:t>
                          </m:r>
                        </m:e>
                      </m:d>
                    </m:oMath>
                  </m:oMathPara>
                </a14:m>
                <a:endParaRPr lang="en-AU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𝐶𝑎𝑚𝑒𝑟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𝐶𝑜𝑛𝑡𝑟𝑜𝑙𝑙𝑒𝑟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𝐵𝑜𝑥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𝑆𝑡𝑒𝑝𝑝𝑒𝑟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𝐿𝑎𝑦𝑒𝑟𝑠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𝑠h𝑜𝑢𝑙𝑑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𝑙𝑙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𝑡𝑒𝑠𝑡</m:t>
                    </m:r>
                  </m:oMath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8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Gross over estimations, * without consideration for buoyancy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𝑅𝑜𝑣𝑒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𝑆𝑡𝑜𝑛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𝐵𝑎𝑡𝑡𝑒𝑟𝑖𝑒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𝐴𝐴</m:t>
                          </m:r>
                        </m:e>
                      </m:d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𝐶𝑎𝑚𝑒𝑟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𝑊𝑖𝑡h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∅≃14.41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𝑁𝑐𝑚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𝑡𝑜𝑟𝑞𝑢𝑒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𝑛𝑒𝑒𝑑𝑒𝑑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r>
                  <a:rPr lang="en-AU" dirty="0">
                    <a:ea typeface="Cambria Math" panose="02040503050406030204" pitchFamily="18" charset="0"/>
                  </a:rPr>
                  <a:t>Ordered a 26N.cm stepper, 1.8 safety factor (obviously we don’t wont the motor work at max torque at all times)</a:t>
                </a:r>
              </a:p>
              <a:p>
                <a:endParaRPr lang="en-AU" dirty="0"/>
              </a:p>
              <a:p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 b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Sam</vt:lpstr>
      <vt:lpstr>PCB</vt:lpstr>
      <vt:lpstr>PCB</vt:lpstr>
      <vt:lpstr>Comms</vt:lpstr>
      <vt:lpstr>Buoy</vt:lpstr>
      <vt:lpstr>Buoy</vt:lpstr>
      <vt:lpstr>Stepper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</dc:title>
  <dc:creator>Mr Samuel Williams</dc:creator>
  <cp:lastModifiedBy>Mr Samuel Williams</cp:lastModifiedBy>
  <cp:revision>7</cp:revision>
  <dcterms:created xsi:type="dcterms:W3CDTF">2017-04-10T19:47:02Z</dcterms:created>
  <dcterms:modified xsi:type="dcterms:W3CDTF">2017-04-10T20:45:40Z</dcterms:modified>
</cp:coreProperties>
</file>