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35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0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0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0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03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6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3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6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3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73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5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5C65-7D6B-4B24-8D70-EED0F02A2206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5284-2205-419B-B7CE-5381E63A77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5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4" y="908199"/>
            <a:ext cx="4528355" cy="4912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799" y="825244"/>
            <a:ext cx="17726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1x4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1x8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1x8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2x4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2x3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2x2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2xVreg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2xCap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2xCap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324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2x5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DB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6x1 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1x10k 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8x1k 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4x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1x L293D</a:t>
            </a:r>
            <a:endParaRPr lang="en-AU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72" y="825244"/>
            <a:ext cx="2862838" cy="49953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62610" y="825244"/>
            <a:ext cx="1745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2x4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2x6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2x4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1x3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 smtClean="0"/>
              <a:t>DB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00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Williams</dc:creator>
  <cp:lastModifiedBy>Samuel Williams</cp:lastModifiedBy>
  <cp:revision>5</cp:revision>
  <dcterms:created xsi:type="dcterms:W3CDTF">2017-04-30T03:26:09Z</dcterms:created>
  <dcterms:modified xsi:type="dcterms:W3CDTF">2017-04-30T03:59:34Z</dcterms:modified>
</cp:coreProperties>
</file>