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12.04.17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F4859F-ECF8-4D77-A58F-9E4A485335E7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12.04.17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FFDA0C-44F3-4D39-816A-D29DDC49B5F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Progress Seminar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10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Mohamed Regaieg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12/4/2017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Servo motors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Torque calculation: assumptions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rock is grabbed with the submarine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Servo pipe connection at 1 cm from the servo axis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whole load is acting at the furthest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mm for the upper claw 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 mm for the lower claw 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underwater (Buoyancy against gravity)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Considered loads: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 + caps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Submarine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Servo motors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Torque calculation: results: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Upper claw: 2.5 Kgcm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Lower claw: 5 Kgcm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Selected motor MG995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Torque is large enough for this application  (13-15 kgcm)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by wide 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cheap ($5)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8367480" y="3138120"/>
            <a:ext cx="3107880" cy="3107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Aluminium plate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Torque calculation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Plate is rectangular with 3 mm thickness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Holes are neglected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underwater (Buoyancy against gravity)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Maximum stress = 3 MPa = 0.03 yield stress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Strain = 4 10^-5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7126920" y="1825560"/>
            <a:ext cx="3449880" cy="1701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pipe attachment: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the motor arm between two aluminium pieces attached to the pipe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Still need torque calculation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aluminium parts attached the servo arm (Bolts M1.6)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aluminium pieces attached to the pipe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1" name="Picture 6" descr=""/>
          <p:cNvPicPr/>
          <p:nvPr/>
        </p:nvPicPr>
        <p:blipFill>
          <a:blip r:embed="rId1"/>
          <a:stretch/>
        </p:blipFill>
        <p:spPr>
          <a:xfrm>
            <a:off x="9325800" y="2742480"/>
            <a:ext cx="2789640" cy="2789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estimation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468880" y="2425320"/>
            <a:ext cx="6552720" cy="3609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calculations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of the whole claw : 1.3 Kg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Buancy of the whole claw: 6.13 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Upcoming tasks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for the aluminium parts from Doug (The waiting list seems to be extremely long)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Cutting the pipe at the STC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for the motors (they should be here at most by the end of next week)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the servo to the plate ($8 are available for that)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Buy the caps, cut them and attach them to the claw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Waterproofing the servos ($5 Graisse and Plasti Dip)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Driver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122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the keyboard to control the recovery system.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of a first version.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3988080" y="2926080"/>
            <a:ext cx="3510000" cy="1206360"/>
          </a:xfrm>
          <a:prstGeom prst="rect">
            <a:avLst/>
          </a:prstGeom>
          <a:ln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2760480" y="4206240"/>
            <a:ext cx="6109200" cy="23446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Driver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Available resources: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send_str(char msg[]);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get_char(void);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Keyboard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Terminal (Standard text editor)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Limitation resources: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one key button can pressed at each moment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Driver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838080" y="2348640"/>
          <a:ext cx="10514880" cy="1922040"/>
        </p:xfrm>
        <a:graphic>
          <a:graphicData uri="http://schemas.openxmlformats.org/drawingml/2006/table">
            <a:tbl>
              <a:tblPr/>
              <a:tblGrid>
                <a:gridCol w="1605960"/>
                <a:gridCol w="3651480"/>
                <a:gridCol w="1318680"/>
                <a:gridCol w="3939120"/>
              </a:tblGrid>
              <a:tr h="320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Function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Function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0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q/a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Winch step up/down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y/h/n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Three different speeds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0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z/x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Turn camera one step left/right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i/m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Move the car forwards/backwards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0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1/2 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Turn light on/off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Stop the car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0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r/f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Raise/lower upper claw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j/l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Turn car left/right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0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t/g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Raise/lower lower claw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J/L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Spinning the car to the left/right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413520" y="4587480"/>
            <a:ext cx="4724640" cy="18133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817560" y="1883160"/>
            <a:ext cx="158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Keyboard map: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Driver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 to the driver: after any change the system status will be printed in the terminal: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Positions of the servo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Duty cycle and direction of each DC motor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Light state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of stepper movement for the next version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Driver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Upcoming tasks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with the whole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Adjusting the control speed of the car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Adjusting the stepwise movement of the servos and the stepper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the feedback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2203560" y="1825560"/>
            <a:ext cx="778464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Needed parts: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Pipe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pipe caps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hinges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servo motors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aluminium plate sheet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M4 x 25mm bolts and their nuts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 M3 x 15 bolts and their nuts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Claw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PVC pipe: DN100 SN6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Inner diameter 104 mm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 enough: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larger than the widest section of the submarine (72 mm)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Submarine can be inclined (approximately 100 mm are needed)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length 300 mm, split into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quarter: lower claw 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quarters: upper claw part.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5486400" y="4914000"/>
            <a:ext cx="2889360" cy="1262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Application>LibreOffice/5.1.6.2$Linux_X86_64 LibreOffice_project/10m0$Build-2</Application>
  <Company>University of Queensland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2017-04-10T23:03:09Z</dcterms:created>
  <dc:creator>Mohamed Regaieg</dc:creator>
  <dc:description/>
  <dc:language>en-US</dc:language>
  <cp:lastModifiedBy/>
  <dcterms:modified xsi:type="dcterms:W3CDTF">2017-04-11T22:55:45Z</dcterms:modified>
  <cp:revision>29</cp:revision>
  <dc:subject/>
  <dc:title>Progress Seminar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Queensland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