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66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6112-6E3F-4899-BEB1-C87ACDF5B58E}" type="datetimeFigureOut">
              <a:rPr lang="en-AU" smtClean="0"/>
              <a:t>12/04/2017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6F6B-D14C-4A0A-976F-8371DD8855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69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6112-6E3F-4899-BEB1-C87ACDF5B58E}" type="datetimeFigureOut">
              <a:rPr lang="en-AU" smtClean="0"/>
              <a:t>12/04/2017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6F6B-D14C-4A0A-976F-8371DD8855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60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6112-6E3F-4899-BEB1-C87ACDF5B58E}" type="datetimeFigureOut">
              <a:rPr lang="en-AU" smtClean="0"/>
              <a:t>12/04/2017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6F6B-D14C-4A0A-976F-8371DD8855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95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6112-6E3F-4899-BEB1-C87ACDF5B58E}" type="datetimeFigureOut">
              <a:rPr lang="en-AU" smtClean="0"/>
              <a:t>12/04/2017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6F6B-D14C-4A0A-976F-8371DD8855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92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6112-6E3F-4899-BEB1-C87ACDF5B58E}" type="datetimeFigureOut">
              <a:rPr lang="en-AU" smtClean="0"/>
              <a:t>12/04/2017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6F6B-D14C-4A0A-976F-8371DD8855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302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6112-6E3F-4899-BEB1-C87ACDF5B58E}" type="datetimeFigureOut">
              <a:rPr lang="en-AU" smtClean="0"/>
              <a:t>12/04/2017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6F6B-D14C-4A0A-976F-8371DD8855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35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6112-6E3F-4899-BEB1-C87ACDF5B58E}" type="datetimeFigureOut">
              <a:rPr lang="en-AU" smtClean="0"/>
              <a:t>12/04/2017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6F6B-D14C-4A0A-976F-8371DD8855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20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6112-6E3F-4899-BEB1-C87ACDF5B58E}" type="datetimeFigureOut">
              <a:rPr lang="en-AU" smtClean="0"/>
              <a:t>12/04/2017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6F6B-D14C-4A0A-976F-8371DD8855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80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6112-6E3F-4899-BEB1-C87ACDF5B58E}" type="datetimeFigureOut">
              <a:rPr lang="en-AU" smtClean="0"/>
              <a:t>12/04/2017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6F6B-D14C-4A0A-976F-8371DD8855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4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6112-6E3F-4899-BEB1-C87ACDF5B58E}" type="datetimeFigureOut">
              <a:rPr lang="en-AU" smtClean="0"/>
              <a:t>12/04/2017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6F6B-D14C-4A0A-976F-8371DD8855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80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6112-6E3F-4899-BEB1-C87ACDF5B58E}" type="datetimeFigureOut">
              <a:rPr lang="en-AU" smtClean="0"/>
              <a:t>12/04/2017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6F6B-D14C-4A0A-976F-8371DD8855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1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46112-6E3F-4899-BEB1-C87ACDF5B58E}" type="datetimeFigureOut">
              <a:rPr lang="en-AU" smtClean="0"/>
              <a:t>12/04/2017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6F6B-D14C-4A0A-976F-8371DD8855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3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72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622800" y="2455341"/>
          <a:ext cx="2946400" cy="3091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59984796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22868123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4900529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64727287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Part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Qty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Unit Price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Price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251001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PCB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$2.00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$2.00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6043851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Atmega324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$5.00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$5.00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44022573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Foam Tiles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0.25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$12.00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$4.00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67259695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Stepper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$4.63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$4.63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76769862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MOSFET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$0.15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$0.30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2639088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V Reg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$0.80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$1.60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3120586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Bluetooth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$5.40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$5.40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15238598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Resistors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$0.06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$0.60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47050247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Capacitors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$0.13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$0.26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998136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Capacitors (large)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$0.10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$0.40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4364197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1x20 Pin Sockets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$1.16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$1.16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622288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2x40 Pin Sockets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$1.90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$1.90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0296659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Controller Housing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$6.25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$6.25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624454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Total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$33.50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3270247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64059"/>
              </p:ext>
            </p:extLst>
          </p:nvPr>
        </p:nvGraphicFramePr>
        <p:xfrm>
          <a:off x="789364" y="1770624"/>
          <a:ext cx="2590800" cy="311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329970623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53302210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0702555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95466016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Part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Qty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Unit Price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Price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5916813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Servo motors MG995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$5.87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$11.74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605877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Aluminium plate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$21.35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$21.35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6838677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300mmx100mm PVC pipe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0.33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$12.00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$4.00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45184702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PVC caps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$1.80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$3.60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98469159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Hinges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$1.30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$5.20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2497797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Bolts and nuts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-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$5.00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$0.00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1825458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Servos plate attachement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$8.00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$5.00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1184564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Total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$50.89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55316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2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156</Words>
  <Application>Microsoft Office PowerPoint</Application>
  <PresentationFormat>Widescreen</PresentationFormat>
  <Paragraphs>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2</cp:revision>
  <dcterms:created xsi:type="dcterms:W3CDTF">2017-04-12T05:01:02Z</dcterms:created>
  <dcterms:modified xsi:type="dcterms:W3CDTF">2017-04-12T05:16:42Z</dcterms:modified>
</cp:coreProperties>
</file>