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6" r:id="rId3"/>
    <p:sldId id="274" r:id="rId4"/>
    <p:sldId id="275" r:id="rId5"/>
    <p:sldId id="270" r:id="rId6"/>
    <p:sldId id="256" r:id="rId7"/>
    <p:sldId id="258" r:id="rId8"/>
    <p:sldId id="262" r:id="rId9"/>
    <p:sldId id="263" r:id="rId10"/>
    <p:sldId id="264" r:id="rId11"/>
    <p:sldId id="257" r:id="rId12"/>
    <p:sldId id="271" r:id="rId13"/>
    <p:sldId id="272" r:id="rId14"/>
    <p:sldId id="273" r:id="rId15"/>
    <p:sldId id="259" r:id="rId16"/>
    <p:sldId id="260" r:id="rId17"/>
    <p:sldId id="266" r:id="rId18"/>
    <p:sldId id="261" r:id="rId19"/>
    <p:sldId id="267" r:id="rId20"/>
    <p:sldId id="268" r:id="rId21"/>
    <p:sldId id="265" r:id="rId22"/>
    <p:sldId id="277" r:id="rId23"/>
    <p:sldId id="278" r:id="rId24"/>
    <p:sldId id="279" r:id="rId2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>
        <p:scale>
          <a:sx n="125" d="100"/>
          <a:sy n="125" d="100"/>
        </p:scale>
        <p:origin x="51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EFDBB0-B78C-4270-B22D-308FB38DDACB}"/>
              </a:ext>
            </a:extLst>
          </p:cNvPr>
          <p:cNvGrpSpPr/>
          <p:nvPr/>
        </p:nvGrpSpPr>
        <p:grpSpPr>
          <a:xfrm>
            <a:off x="753860" y="170281"/>
            <a:ext cx="9937716" cy="6687719"/>
            <a:chOff x="753860" y="170281"/>
            <a:chExt cx="9937716" cy="6687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2129B3-D476-438C-9397-C0025EE38E0A}"/>
                </a:ext>
              </a:extLst>
            </p:cNvPr>
            <p:cNvSpPr/>
            <p:nvPr/>
          </p:nvSpPr>
          <p:spPr>
            <a:xfrm>
              <a:off x="10408667" y="1785858"/>
              <a:ext cx="282909" cy="5072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BFEFBE-0D25-4A30-BA5A-776C46B8716C}"/>
                </a:ext>
              </a:extLst>
            </p:cNvPr>
            <p:cNvGrpSpPr/>
            <p:nvPr/>
          </p:nvGrpSpPr>
          <p:grpSpPr>
            <a:xfrm>
              <a:off x="5634289" y="170281"/>
              <a:ext cx="1452312" cy="1452312"/>
              <a:chOff x="1515579" y="-98514"/>
              <a:chExt cx="5749102" cy="5749102"/>
            </a:xfrm>
          </p:grpSpPr>
          <p:sp>
            <p:nvSpPr>
              <p:cNvPr id="24" name="Plus Sign 23">
                <a:extLst>
                  <a:ext uri="{FF2B5EF4-FFF2-40B4-BE49-F238E27FC236}">
                    <a16:creationId xmlns:a16="http://schemas.microsoft.com/office/drawing/2014/main" id="{E6F25C49-3689-464E-8728-736E8EADEE81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Block Arc 24">
                <a:extLst>
                  <a:ext uri="{FF2B5EF4-FFF2-40B4-BE49-F238E27FC236}">
                    <a16:creationId xmlns:a16="http://schemas.microsoft.com/office/drawing/2014/main" id="{6C968D20-339F-4E3A-BF11-17472EBFC397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87F2DF2E-0AA5-4AF6-8613-E101B654360F}"/>
                </a:ext>
              </a:extLst>
            </p:cNvPr>
            <p:cNvSpPr/>
            <p:nvPr/>
          </p:nvSpPr>
          <p:spPr>
            <a:xfrm>
              <a:off x="2301095" y="1711072"/>
              <a:ext cx="161759" cy="32657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C2F43C9-A76A-488D-B6EA-75903436F1EC}"/>
                </a:ext>
              </a:extLst>
            </p:cNvPr>
            <p:cNvGrpSpPr/>
            <p:nvPr/>
          </p:nvGrpSpPr>
          <p:grpSpPr>
            <a:xfrm>
              <a:off x="753860" y="170281"/>
              <a:ext cx="3256228" cy="2642323"/>
              <a:chOff x="753860" y="170281"/>
              <a:chExt cx="3256228" cy="264232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12184C8-72CB-4EDE-A89C-7339A2252BA9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2642323"/>
                <a:chOff x="753860" y="170281"/>
                <a:chExt cx="1452312" cy="264232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F177D03F-6647-4711-9673-65D849259E5E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753860" y="170281"/>
                  <a:chExt cx="1452312" cy="1452312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6E40FD6D-7C89-4AB1-832F-FD652524A5E0}"/>
                      </a:ext>
                    </a:extLst>
                  </p:cNvPr>
                  <p:cNvGrpSpPr/>
                  <p:nvPr/>
                </p:nvGrpSpPr>
                <p:grpSpPr>
                  <a:xfrm>
                    <a:off x="753860" y="170281"/>
                    <a:ext cx="1452312" cy="1452312"/>
                    <a:chOff x="1515579" y="-98514"/>
                    <a:chExt cx="5749102" cy="5749102"/>
                  </a:xfrm>
                </p:grpSpPr>
                <p:sp>
                  <p:nvSpPr>
                    <p:cNvPr id="4" name="Plus Sign 3">
                      <a:extLst>
                        <a:ext uri="{FF2B5EF4-FFF2-40B4-BE49-F238E27FC236}">
                          <a16:creationId xmlns:a16="http://schemas.microsoft.com/office/drawing/2014/main" id="{84AFFD75-8FED-407A-B152-822958CED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1235" y="2397142"/>
                      <a:ext cx="757790" cy="757790"/>
                    </a:xfrm>
                    <a:prstGeom prst="mathPlus">
                      <a:avLst>
                        <a:gd name="adj1" fmla="val 7520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" name="Block Arc 4">
                      <a:extLst>
                        <a:ext uri="{FF2B5EF4-FFF2-40B4-BE49-F238E27FC236}">
                          <a16:creationId xmlns:a16="http://schemas.microsoft.com/office/drawing/2014/main" id="{CDB688B9-184B-40F2-9DAC-DCB0BA73A40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515579" y="-98514"/>
                      <a:ext cx="5749102" cy="5749102"/>
                    </a:xfrm>
                    <a:prstGeom prst="blockArc">
                      <a:avLst>
                        <a:gd name="adj1" fmla="val 10800000"/>
                        <a:gd name="adj2" fmla="val 21582141"/>
                        <a:gd name="adj3" fmla="val 1632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1363D9C2-2634-4CD5-ADF0-F38CC2752F3A}"/>
                      </a:ext>
                    </a:extLst>
                  </p:cNvPr>
                  <p:cNvSpPr/>
                  <p:nvPr/>
                </p:nvSpPr>
                <p:spPr>
                  <a:xfrm flipH="1">
                    <a:off x="1773282" y="1514151"/>
                    <a:ext cx="45720" cy="45720"/>
                  </a:xfrm>
                  <a:prstGeom prst="ellipse">
                    <a:avLst/>
                  </a:prstGeom>
                  <a:ln w="508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48E5F2A-89A9-4018-A17C-97B5F89D1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6180" y="2204358"/>
                  <a:ext cx="283798" cy="608246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7F40428-CD69-4343-91F5-3F733B72D645}"/>
                    </a:ext>
                  </a:extLst>
                </p:cNvPr>
                <p:cNvCxnSpPr>
                  <a:stCxn id="4" idx="1"/>
                </p:cNvCxnSpPr>
                <p:nvPr/>
              </p:nvCxnSpPr>
              <p:spPr>
                <a:xfrm flipH="1">
                  <a:off x="1480015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9F05A69-1A64-47A1-AE65-707B37313DA0}"/>
                    </a:ext>
                  </a:extLst>
                </p:cNvPr>
                <p:cNvCxnSpPr/>
                <p:nvPr/>
              </p:nvCxnSpPr>
              <p:spPr>
                <a:xfrm flipH="1">
                  <a:off x="1798600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C850937-78E3-422B-AE30-AE3271F00669}"/>
                  </a:ext>
                </a:extLst>
              </p:cNvPr>
              <p:cNvGrpSpPr/>
              <p:nvPr/>
            </p:nvGrpSpPr>
            <p:grpSpPr>
              <a:xfrm>
                <a:off x="2557776" y="170281"/>
                <a:ext cx="1452312" cy="2642323"/>
                <a:chOff x="3188632" y="170281"/>
                <a:chExt cx="1452312" cy="264232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7149D74-0D51-4615-94E9-74C3B548260D}"/>
                    </a:ext>
                  </a:extLst>
                </p:cNvPr>
                <p:cNvGrpSpPr/>
                <p:nvPr/>
              </p:nvGrpSpPr>
              <p:grpSpPr>
                <a:xfrm>
                  <a:off x="3188632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19" name="Plus Sign 18">
                    <a:extLst>
                      <a:ext uri="{FF2B5EF4-FFF2-40B4-BE49-F238E27FC236}">
                        <a16:creationId xmlns:a16="http://schemas.microsoft.com/office/drawing/2014/main" id="{52672F43-9C4D-443C-A764-04B8E4AD5A03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0" name="Block Arc 19">
                    <a:extLst>
                      <a:ext uri="{FF2B5EF4-FFF2-40B4-BE49-F238E27FC236}">
                        <a16:creationId xmlns:a16="http://schemas.microsoft.com/office/drawing/2014/main" id="{E5897471-F49C-4DEA-B609-FF01399EBD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1CF58FC-D315-43A5-B469-5A309412FE34}"/>
                    </a:ext>
                  </a:extLst>
                </p:cNvPr>
                <p:cNvSpPr/>
                <p:nvPr/>
              </p:nvSpPr>
              <p:spPr>
                <a:xfrm flipH="1">
                  <a:off x="3199517" y="1043344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22439A3-E3B9-4C9D-B73F-7DC71ED77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45237" y="2204357"/>
                  <a:ext cx="652333" cy="153604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6AE15D7-F957-484F-AB3C-034502F1D99C}"/>
                    </a:ext>
                  </a:extLst>
                </p:cNvPr>
                <p:cNvCxnSpPr/>
                <p:nvPr/>
              </p:nvCxnSpPr>
              <p:spPr>
                <a:xfrm flipH="1">
                  <a:off x="3917571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76CDF45-F634-4996-98AE-E4377F882DAE}"/>
                    </a:ext>
                  </a:extLst>
                </p:cNvPr>
                <p:cNvCxnSpPr/>
                <p:nvPr/>
              </p:nvCxnSpPr>
              <p:spPr>
                <a:xfrm flipH="1">
                  <a:off x="3220609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  <a:endPara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088E8E0-ACD6-4933-8BB0-FDFBB04DB17B}"/>
              </a:ext>
            </a:extLst>
          </p:cNvPr>
          <p:cNvGrpSpPr/>
          <p:nvPr/>
        </p:nvGrpSpPr>
        <p:grpSpPr>
          <a:xfrm>
            <a:off x="1308798" y="1783202"/>
            <a:ext cx="3847377" cy="4500000"/>
            <a:chOff x="1308798" y="1783202"/>
            <a:chExt cx="3847377" cy="450000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62CBD16-6D73-406E-A025-7FC20A99D522}"/>
                </a:ext>
              </a:extLst>
            </p:cNvPr>
            <p:cNvGrpSpPr/>
            <p:nvPr/>
          </p:nvGrpSpPr>
          <p:grpSpPr>
            <a:xfrm>
              <a:off x="2362507" y="1783202"/>
              <a:ext cx="2793668" cy="4500000"/>
              <a:chOff x="3639712" y="1783202"/>
              <a:chExt cx="900000" cy="4500000"/>
            </a:xfrm>
          </p:grpSpPr>
          <p:sp>
            <p:nvSpPr>
              <p:cNvPr id="276" name="Flowchart: Alternate Process 275">
                <a:extLst>
                  <a:ext uri="{FF2B5EF4-FFF2-40B4-BE49-F238E27FC236}">
                    <a16:creationId xmlns:a16="http://schemas.microsoft.com/office/drawing/2014/main" id="{92CE3669-D777-4A32-B791-04B241625566}"/>
                  </a:ext>
                </a:extLst>
              </p:cNvPr>
              <p:cNvSpPr/>
              <p:nvPr/>
            </p:nvSpPr>
            <p:spPr>
              <a:xfrm>
                <a:off x="3639712" y="17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White/+</a:t>
                </a:r>
              </a:p>
            </p:txBody>
          </p:sp>
          <p:sp>
            <p:nvSpPr>
              <p:cNvPr id="277" name="Flowchart: Alternate Process 276">
                <a:extLst>
                  <a:ext uri="{FF2B5EF4-FFF2-40B4-BE49-F238E27FC236}">
                    <a16:creationId xmlns:a16="http://schemas.microsoft.com/office/drawing/2014/main" id="{67263056-B7BB-40A3-B8A8-AA32A142F093}"/>
                  </a:ext>
                </a:extLst>
              </p:cNvPr>
              <p:cNvSpPr/>
              <p:nvPr/>
            </p:nvSpPr>
            <p:spPr>
              <a:xfrm>
                <a:off x="3639712" y="35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Red/C</a:t>
                </a:r>
              </a:p>
            </p:txBody>
          </p:sp>
          <p:sp>
            <p:nvSpPr>
              <p:cNvPr id="278" name="Flowchart: Alternate Process 277">
                <a:extLst>
                  <a:ext uri="{FF2B5EF4-FFF2-40B4-BE49-F238E27FC236}">
                    <a16:creationId xmlns:a16="http://schemas.microsoft.com/office/drawing/2014/main" id="{1018CEBE-4FA6-4073-AC5D-A898B98BF12B}"/>
                  </a:ext>
                </a:extLst>
              </p:cNvPr>
              <p:cNvSpPr/>
              <p:nvPr/>
            </p:nvSpPr>
            <p:spPr>
              <a:xfrm>
                <a:off x="3639712" y="53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tx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Black/-</a:t>
                </a:r>
              </a:p>
            </p:txBody>
          </p:sp>
        </p:grp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0F38A60D-FE9A-499C-BF38-1DF06F438071}"/>
                </a:ext>
              </a:extLst>
            </p:cNvPr>
            <p:cNvCxnSpPr>
              <a:stCxn id="276" idx="1"/>
              <a:endCxn id="277" idx="1"/>
            </p:cNvCxnSpPr>
            <p:nvPr/>
          </p:nvCxnSpPr>
          <p:spPr>
            <a:xfrm rot="10800000" flipV="1">
              <a:off x="2362507" y="22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1F16C0FE-946C-45D9-96FF-396BA6013911}"/>
                </a:ext>
              </a:extLst>
            </p:cNvPr>
            <p:cNvCxnSpPr>
              <a:stCxn id="277" idx="1"/>
              <a:endCxn id="278" idx="1"/>
            </p:cNvCxnSpPr>
            <p:nvPr/>
          </p:nvCxnSpPr>
          <p:spPr>
            <a:xfrm rot="10800000" flipV="1">
              <a:off x="2362507" y="40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AE85EFD-916F-40C6-93AB-9E7C195C4F17}"/>
                </a:ext>
              </a:extLst>
            </p:cNvPr>
            <p:cNvGrpSpPr/>
            <p:nvPr/>
          </p:nvGrpSpPr>
          <p:grpSpPr>
            <a:xfrm>
              <a:off x="1308798" y="2873891"/>
              <a:ext cx="1543501" cy="2318622"/>
              <a:chOff x="2966357" y="2873891"/>
              <a:chExt cx="1543501" cy="231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/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(+</m:t>
                          </m:r>
                          <m:r>
                            <m:rPr>
                              <m:nor/>
                            </m:rPr>
                            <a:rPr lang="en-AU" sz="4400" dirty="0" err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ve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)</m:t>
                          </m:r>
                        </m:oMath>
                      </m:oMathPara>
                    </a14:m>
                    <a:endPara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53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/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AU" sz="4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(-ve)</a:t>
                    </a:r>
                  </a:p>
                </p:txBody>
              </p:sp>
            </mc:Choice>
            <mc:Fallback xmlns="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765" r="-20553" b="-8705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C0C3EB0-4600-4F8E-910F-93D8DA178755}"/>
              </a:ext>
            </a:extLst>
          </p:cNvPr>
          <p:cNvGrpSpPr/>
          <p:nvPr/>
        </p:nvGrpSpPr>
        <p:grpSpPr>
          <a:xfrm>
            <a:off x="5386994" y="-394026"/>
            <a:ext cx="14025112" cy="7502992"/>
            <a:chOff x="5386994" y="-394026"/>
            <a:chExt cx="14025112" cy="7502992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4A9851E3-EA0A-4FF7-97ED-6FF99B3BC401}"/>
                </a:ext>
              </a:extLst>
            </p:cNvPr>
            <p:cNvSpPr/>
            <p:nvPr/>
          </p:nvSpPr>
          <p:spPr>
            <a:xfrm>
              <a:off x="89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3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3B765207-A2AC-41BC-9794-E4840C8870CE}"/>
                </a:ext>
              </a:extLst>
            </p:cNvPr>
            <p:cNvSpPr/>
            <p:nvPr/>
          </p:nvSpPr>
          <p:spPr>
            <a:xfrm>
              <a:off x="56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E+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94ED04FA-6AD4-4482-BCDC-FB195B49E4F6}"/>
                </a:ext>
              </a:extLst>
            </p:cNvPr>
            <p:cNvSpPr/>
            <p:nvPr/>
          </p:nvSpPr>
          <p:spPr>
            <a:xfrm>
              <a:off x="74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A+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16C2E3F7-30EF-4F0C-95B7-9F19DA7CB21C}"/>
                </a:ext>
              </a:extLst>
            </p:cNvPr>
            <p:cNvSpPr/>
            <p:nvPr/>
          </p:nvSpPr>
          <p:spPr>
            <a:xfrm>
              <a:off x="92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A-</a:t>
              </a:r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5C493EF2-888A-4116-A7BF-1410E81A54E0}"/>
                </a:ext>
              </a:extLst>
            </p:cNvPr>
            <p:cNvSpPr/>
            <p:nvPr/>
          </p:nvSpPr>
          <p:spPr>
            <a:xfrm>
              <a:off x="110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E-</a:t>
              </a:r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52813CBD-666A-4C35-95A9-28BA6A071711}"/>
                </a:ext>
              </a:extLst>
            </p:cNvPr>
            <p:cNvSpPr/>
            <p:nvPr/>
          </p:nvSpPr>
          <p:spPr>
            <a:xfrm>
              <a:off x="56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C1</a:t>
              </a:r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C4EC0FB6-179A-4C0F-9800-21B42456FF23}"/>
                </a:ext>
              </a:extLst>
            </p:cNvPr>
            <p:cNvSpPr/>
            <p:nvPr/>
          </p:nvSpPr>
          <p:spPr>
            <a:xfrm>
              <a:off x="56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+1</a:t>
              </a:r>
            </a:p>
          </p:txBody>
        </p:sp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32DEA306-881E-4C26-87E5-FAE921B25507}"/>
                </a:ext>
              </a:extLst>
            </p:cNvPr>
            <p:cNvSpPr/>
            <p:nvPr/>
          </p:nvSpPr>
          <p:spPr>
            <a:xfrm>
              <a:off x="56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-1</a:t>
              </a:r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4157983E-711F-4F57-B1E2-C0987C79ADCB}"/>
                </a:ext>
              </a:extLst>
            </p:cNvPr>
            <p:cNvSpPr/>
            <p:nvPr/>
          </p:nvSpPr>
          <p:spPr>
            <a:xfrm>
              <a:off x="74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C2</a:t>
              </a:r>
            </a:p>
          </p:txBody>
        </p:sp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B3EC1E91-EFA1-40D1-9085-BA505872147E}"/>
                </a:ext>
              </a:extLst>
            </p:cNvPr>
            <p:cNvSpPr/>
            <p:nvPr/>
          </p:nvSpPr>
          <p:spPr>
            <a:xfrm>
              <a:off x="74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+2</a:t>
              </a:r>
            </a:p>
          </p:txBody>
        </p:sp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186990A6-15D1-47F1-A358-5E09A3AD1307}"/>
                </a:ext>
              </a:extLst>
            </p:cNvPr>
            <p:cNvSpPr/>
            <p:nvPr/>
          </p:nvSpPr>
          <p:spPr>
            <a:xfrm>
              <a:off x="74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-2</a:t>
              </a:r>
            </a:p>
          </p:txBody>
        </p: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09226B8D-B2AD-47E1-BD36-43BEBF4EE78B}"/>
                </a:ext>
              </a:extLst>
            </p:cNvPr>
            <p:cNvSpPr/>
            <p:nvPr/>
          </p:nvSpPr>
          <p:spPr>
            <a:xfrm>
              <a:off x="92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C3</a:t>
              </a:r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39482AA9-F347-4FDE-BB3C-80AAF6B4AF95}"/>
                </a:ext>
              </a:extLst>
            </p:cNvPr>
            <p:cNvSpPr/>
            <p:nvPr/>
          </p:nvSpPr>
          <p:spPr>
            <a:xfrm>
              <a:off x="92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+3</a:t>
              </a:r>
            </a:p>
          </p:txBody>
        </p: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F4D0AF00-A2A5-444A-947B-1B5DB47B67AF}"/>
                </a:ext>
              </a:extLst>
            </p:cNvPr>
            <p:cNvSpPr/>
            <p:nvPr/>
          </p:nvSpPr>
          <p:spPr>
            <a:xfrm>
              <a:off x="92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-3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1FF6254E-5241-4DEE-BF64-5FE8E7484059}"/>
                </a:ext>
              </a:extLst>
            </p:cNvPr>
            <p:cNvSpPr/>
            <p:nvPr/>
          </p:nvSpPr>
          <p:spPr>
            <a:xfrm>
              <a:off x="110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C4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DA70B6DA-97B5-4E2C-BBFF-6A1A53AB0B2C}"/>
                </a:ext>
              </a:extLst>
            </p:cNvPr>
            <p:cNvSpPr/>
            <p:nvPr/>
          </p:nvSpPr>
          <p:spPr>
            <a:xfrm>
              <a:off x="110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+4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D80DEC31-C23D-45F9-80C9-8F2C2B91844A}"/>
                </a:ext>
              </a:extLst>
            </p:cNvPr>
            <p:cNvSpPr/>
            <p:nvPr/>
          </p:nvSpPr>
          <p:spPr>
            <a:xfrm>
              <a:off x="110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CEDD8DE-1CA7-4E04-99D5-E3401B2FAD28}"/>
                </a:ext>
              </a:extLst>
            </p:cNvPr>
            <p:cNvCxnSpPr>
              <a:stCxn id="56" idx="0"/>
              <a:endCxn id="35" idx="2"/>
            </p:cNvCxnSpPr>
            <p:nvPr/>
          </p:nvCxnSpPr>
          <p:spPr>
            <a:xfrm flipV="1">
              <a:off x="61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01470C9-94CC-45F7-9F11-3A073897A820}"/>
                </a:ext>
              </a:extLst>
            </p:cNvPr>
            <p:cNvCxnSpPr>
              <a:cxnSpLocks/>
              <a:stCxn id="59" idx="0"/>
              <a:endCxn id="41" idx="2"/>
            </p:cNvCxnSpPr>
            <p:nvPr/>
          </p:nvCxnSpPr>
          <p:spPr>
            <a:xfrm flipV="1">
              <a:off x="79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9A9D7E-161E-4AAF-A084-1D35C0239315}"/>
                </a:ext>
              </a:extLst>
            </p:cNvPr>
            <p:cNvCxnSpPr>
              <a:cxnSpLocks/>
              <a:stCxn id="62" idx="0"/>
              <a:endCxn id="47" idx="2"/>
            </p:cNvCxnSpPr>
            <p:nvPr/>
          </p:nvCxnSpPr>
          <p:spPr>
            <a:xfrm flipV="1">
              <a:off x="97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4ED7A73-EC96-4555-AFB4-84CCD3401DD5}"/>
                </a:ext>
              </a:extLst>
            </p:cNvPr>
            <p:cNvCxnSpPr>
              <a:cxnSpLocks/>
              <a:stCxn id="65" idx="0"/>
              <a:endCxn id="53" idx="2"/>
            </p:cNvCxnSpPr>
            <p:nvPr/>
          </p:nvCxnSpPr>
          <p:spPr>
            <a:xfrm flipV="1">
              <a:off x="115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57A4B53B-20DA-4634-8EC0-7488EA363829}"/>
                </a:ext>
              </a:extLst>
            </p:cNvPr>
            <p:cNvCxnSpPr>
              <a:cxnSpLocks/>
              <a:stCxn id="58" idx="2"/>
              <a:endCxn id="64" idx="2"/>
            </p:cNvCxnSpPr>
            <p:nvPr/>
          </p:nvCxnSpPr>
          <p:spPr>
            <a:xfrm rot="16200000" flipH="1">
              <a:off x="7907472" y="44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2CF9C18B-DD11-4E14-B37C-E377A453A029}"/>
                </a:ext>
              </a:extLst>
            </p:cNvPr>
            <p:cNvCxnSpPr>
              <a:cxnSpLocks/>
              <a:stCxn id="61" idx="0"/>
              <a:endCxn id="67" idx="0"/>
            </p:cNvCxnSpPr>
            <p:nvPr/>
          </p:nvCxnSpPr>
          <p:spPr>
            <a:xfrm rot="5400000" flipH="1" flipV="1">
              <a:off x="9707472" y="35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6CAFD14-DE4F-46E8-8A83-19CFC434F1F2}"/>
                </a:ext>
              </a:extLst>
            </p:cNvPr>
            <p:cNvCxnSpPr>
              <a:stCxn id="57" idx="3"/>
              <a:endCxn id="60" idx="1"/>
            </p:cNvCxnSpPr>
            <p:nvPr/>
          </p:nvCxnSpPr>
          <p:spPr>
            <a:xfrm>
              <a:off x="6557472" y="4033202"/>
              <a:ext cx="90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600BC2B-19C0-4B77-B6FB-49B7E797587B}"/>
                </a:ext>
              </a:extLst>
            </p:cNvPr>
            <p:cNvCxnSpPr>
              <a:stCxn id="63" idx="3"/>
              <a:endCxn id="66" idx="1"/>
            </p:cNvCxnSpPr>
            <p:nvPr/>
          </p:nvCxnSpPr>
          <p:spPr>
            <a:xfrm>
              <a:off x="10157472" y="4033202"/>
              <a:ext cx="9000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1395862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1280130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1633170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1235130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00102F9-AC62-4FD0-83E2-52BEF5736383}"/>
                </a:ext>
              </a:extLst>
            </p:cNvPr>
            <p:cNvSpPr/>
            <p:nvPr/>
          </p:nvSpPr>
          <p:spPr>
            <a:xfrm>
              <a:off x="53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1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C99DE8A4-4BEC-4CAB-8E9D-F7E869223928}"/>
                </a:ext>
              </a:extLst>
            </p:cNvPr>
            <p:cNvSpPr/>
            <p:nvPr/>
          </p:nvSpPr>
          <p:spPr>
            <a:xfrm>
              <a:off x="10782782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4</a:t>
              </a: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F99C75B4-0658-4AC7-990F-A96E758F4063}"/>
                </a:ext>
              </a:extLst>
            </p:cNvPr>
            <p:cNvSpPr/>
            <p:nvPr/>
          </p:nvSpPr>
          <p:spPr>
            <a:xfrm>
              <a:off x="7193343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2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DBEDFF0-9DDE-4CE9-852C-AB4C07C09955}"/>
                </a:ext>
              </a:extLst>
            </p:cNvPr>
            <p:cNvGrpSpPr/>
            <p:nvPr/>
          </p:nvGrpSpPr>
          <p:grpSpPr>
            <a:xfrm rot="18900000">
              <a:off x="13940376" y="1978220"/>
              <a:ext cx="2103874" cy="478970"/>
              <a:chOff x="13403700" y="420914"/>
              <a:chExt cx="2103874" cy="47897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EDD62E2-00EB-4D67-ADE1-5219094350E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Z-3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ADCB012-5956-4F93-A351-F4C6719B206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Z-1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E667EEB-8B22-478A-8DB7-AAC058304479}"/>
                </a:ext>
              </a:extLst>
            </p:cNvPr>
            <p:cNvGrpSpPr/>
            <p:nvPr/>
          </p:nvGrpSpPr>
          <p:grpSpPr>
            <a:xfrm rot="18900000">
              <a:off x="15719156" y="3815563"/>
              <a:ext cx="2103874" cy="478970"/>
              <a:chOff x="13403700" y="420914"/>
              <a:chExt cx="2103874" cy="478970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41F2FF2-AF9D-4645-944D-339C00D85A61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Z-4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2A41423-1604-418E-818A-07DCE280754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Z-2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0838094-4C7D-468F-8C5E-3D3CED8BE309}"/>
                </a:ext>
              </a:extLst>
            </p:cNvPr>
            <p:cNvGrpSpPr/>
            <p:nvPr/>
          </p:nvGrpSpPr>
          <p:grpSpPr>
            <a:xfrm rot="2700000">
              <a:off x="15748438" y="2007502"/>
              <a:ext cx="2103874" cy="478970"/>
              <a:chOff x="13403700" y="420914"/>
              <a:chExt cx="2103874" cy="478970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15F98F-49F9-481C-A95F-29857925BDC0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Z+1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7E620E-F895-4FD6-99C6-2B4257DDA400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Z+2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39F0515-5DA9-4D51-8FFA-3EA7EB26C654}"/>
                </a:ext>
              </a:extLst>
            </p:cNvPr>
            <p:cNvGrpSpPr/>
            <p:nvPr/>
          </p:nvGrpSpPr>
          <p:grpSpPr>
            <a:xfrm rot="2700000">
              <a:off x="13911095" y="3786282"/>
              <a:ext cx="2103874" cy="478970"/>
              <a:chOff x="13403700" y="420914"/>
              <a:chExt cx="2103874" cy="478970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E0FCA74-3EC7-431D-8CBE-56778306B8B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Z+3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A22C4E-ABAB-45A5-80D2-A815AAE3A607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99C3F1C-1F3A-45D0-8917-3BBBEC0B153C}"/>
              </a:ext>
            </a:extLst>
          </p:cNvPr>
          <p:cNvGrpSpPr/>
          <p:nvPr/>
        </p:nvGrpSpPr>
        <p:grpSpPr>
          <a:xfrm>
            <a:off x="6232306" y="2195830"/>
            <a:ext cx="6996215" cy="2466340"/>
            <a:chOff x="6232306" y="2195830"/>
            <a:chExt cx="6996215" cy="246634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AA6CB0-0124-4303-A907-0300C510391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628706" y="2195830"/>
              <a:ext cx="3599815" cy="246634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56EC66-9557-4F00-9E0D-50712ABE84E7}"/>
                </a:ext>
              </a:extLst>
            </p:cNvPr>
            <p:cNvGrpSpPr/>
            <p:nvPr/>
          </p:nvGrpSpPr>
          <p:grpSpPr>
            <a:xfrm>
              <a:off x="6232306" y="2349415"/>
              <a:ext cx="2647819" cy="2159170"/>
              <a:chOff x="6737404" y="2360012"/>
              <a:chExt cx="2647819" cy="215917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19E38C6-C747-441C-A5AB-ED2FC3A3F7C2}"/>
                  </a:ext>
                </a:extLst>
              </p:cNvPr>
              <p:cNvGrpSpPr/>
              <p:nvPr/>
            </p:nvGrpSpPr>
            <p:grpSpPr>
              <a:xfrm>
                <a:off x="6737404" y="2360012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" name="Isosceles Triangle 3">
                  <a:extLst>
                    <a:ext uri="{FF2B5EF4-FFF2-40B4-BE49-F238E27FC236}">
                      <a16:creationId xmlns:a16="http://schemas.microsoft.com/office/drawing/2014/main" id="{459E2B35-D626-4EEA-8E72-9B0AE27EB6FE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4930EDA-6E3D-4F6A-8BC4-9E67DF1C224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6512A11-D9B6-4947-B892-DA1134D95238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5E64E94-B41A-445F-AB73-2D2E5F495AA3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92500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09756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693760D-ED11-4BA8-88C9-A2622DCED0A8}"/>
                    </a:ext>
                  </a:extLst>
                </p:cNvPr>
                <p:cNvCxnSpPr>
                  <a:cxnSpLocks/>
                  <a:stCxn id="4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F638F94-7701-4273-9A7B-F0BA02A33BD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217CC9A-FDE7-4A07-8A14-177A59280831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E008B2B-D7E2-4076-93EE-86187F9FF0ED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34E081A-9541-4D30-9B60-2A231FBF8EB2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4BB7E7AB-4979-42E5-8F6D-B45FE43ED06F}"/>
                    </a:ext>
                  </a:extLst>
                </p:cNvPr>
                <p:cNvCxnSpPr>
                  <a:cxnSpLocks/>
                  <a:stCxn id="25" idx="2"/>
                  <a:endCxn id="27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11247B1-9032-43B8-9491-4760CEACDF00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E4B6F20-75E8-4ED6-ABB2-F891AF26B3B3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937DB4-A3DF-4A8D-B91E-C892C97F5066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85ECB5A-3E58-4BE7-9E6E-E9B373E0E28E}"/>
                  </a:ext>
                </a:extLst>
              </p:cNvPr>
              <p:cNvGrpSpPr/>
              <p:nvPr/>
            </p:nvGrpSpPr>
            <p:grpSpPr>
              <a:xfrm>
                <a:off x="6737404" y="3526960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9CB00D83-55B5-4DE4-9D45-7C085E47C673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33221B9-9437-403B-8AE3-6C2D81313E2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6A4D772-2071-4D20-B3E8-0007686AE202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3E73D364-6C7F-4531-A512-054E19C4F980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85000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14634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B8362F9-3756-4B64-B387-8F30B351B4B7}"/>
                    </a:ext>
                  </a:extLst>
                </p:cNvPr>
                <p:cNvCxnSpPr>
                  <a:cxnSpLocks/>
                  <a:stCxn id="42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9A673C-CA09-43F8-BAE5-78BD3A355CE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8DFA93-FF64-4B5E-96E1-3A7493F8DE40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5361604-8017-4C5E-A0D2-0749EEC867FA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A92EC95-395C-4B23-BB07-5600804184FA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820A55C9-9572-4416-A862-30BE3658F6DD}"/>
                    </a:ext>
                  </a:extLst>
                </p:cNvPr>
                <p:cNvCxnSpPr>
                  <a:cxnSpLocks/>
                  <a:stCxn id="49" idx="2"/>
                  <a:endCxn id="50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A7601EE-4203-40FE-9D9B-1FEC937AB94C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475E5BF-3888-49EE-BE55-05597FCEE6A0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6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1004DDA-896F-428A-8FF3-8B4E521209B3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7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529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236B971-EA05-4E65-A40F-764CBD085CD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6E67804F-891C-4957-B91E-332DAFC4CFEA}"/>
                </a:ext>
              </a:extLst>
            </p:cNvPr>
            <p:cNvSpPr/>
            <p:nvPr/>
          </p:nvSpPr>
          <p:spPr>
            <a:xfrm>
              <a:off x="832757" y="3209402"/>
              <a:ext cx="4963886" cy="2619898"/>
            </a:xfrm>
            <a:prstGeom prst="roundRect">
              <a:avLst/>
            </a:prstGeom>
            <a:solidFill>
              <a:schemeClr val="accent5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711A73D9-EBF6-48A2-90DE-AE3F43238AAE}"/>
                </a:ext>
              </a:extLst>
            </p:cNvPr>
            <p:cNvSpPr/>
            <p:nvPr/>
          </p:nvSpPr>
          <p:spPr>
            <a:xfrm>
              <a:off x="832757" y="901082"/>
              <a:ext cx="4963886" cy="2227060"/>
            </a:xfrm>
            <a:prstGeom prst="roundRect">
              <a:avLst/>
            </a:prstGeom>
            <a:solidFill>
              <a:schemeClr val="accent6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A713F115-E0B2-4843-A8E0-D3B2BB71763F}"/>
                </a:ext>
              </a:extLst>
            </p:cNvPr>
            <p:cNvSpPr/>
            <p:nvPr/>
          </p:nvSpPr>
          <p:spPr>
            <a:xfrm>
              <a:off x="5894614" y="2111828"/>
              <a:ext cx="3390963" cy="3717471"/>
            </a:xfrm>
            <a:prstGeom prst="roundRect">
              <a:avLst>
                <a:gd name="adj" fmla="val 10407"/>
              </a:avLst>
            </a:prstGeom>
            <a:solidFill>
              <a:schemeClr val="accent2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626529C8-50DA-43DC-9E18-FC38F617AC73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54" name="Flowchart: Alternate Process 53">
              <a:extLst>
                <a:ext uri="{FF2B5EF4-FFF2-40B4-BE49-F238E27FC236}">
                  <a16:creationId xmlns:a16="http://schemas.microsoft.com/office/drawing/2014/main" id="{4BFD38A5-930D-4FA2-9BA4-1B3D7610F5A4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Supersystem</a:t>
              </a:r>
            </a:p>
          </p:txBody>
        </p:sp>
        <p:sp>
          <p:nvSpPr>
            <p:cNvPr id="99" name="Flowchart: Alternate Process 98">
              <a:extLst>
                <a:ext uri="{FF2B5EF4-FFF2-40B4-BE49-F238E27FC236}">
                  <a16:creationId xmlns:a16="http://schemas.microsoft.com/office/drawing/2014/main" id="{DF1A7732-6FD0-4E45-AFA5-5F8CDB0DE7DE}"/>
                </a:ext>
              </a:extLst>
            </p:cNvPr>
            <p:cNvSpPr/>
            <p:nvPr/>
          </p:nvSpPr>
          <p:spPr>
            <a:xfrm>
              <a:off x="4321691" y="97395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Achieve/approach the desired position of the suit</a:t>
              </a:r>
            </a:p>
          </p:txBody>
        </p:sp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E2955F30-077B-4621-ABFC-1528E6E5AA61}"/>
                </a:ext>
              </a:extLst>
            </p:cNvPr>
            <p:cNvSpPr/>
            <p:nvPr/>
          </p:nvSpPr>
          <p:spPr>
            <a:xfrm>
              <a:off x="2648697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sensor signals</a:t>
              </a:r>
            </a:p>
          </p:txBody>
        </p:sp>
        <p:sp>
          <p:nvSpPr>
            <p:cNvPr id="138" name="Flowchart: Alternate Process 137">
              <a:extLst>
                <a:ext uri="{FF2B5EF4-FFF2-40B4-BE49-F238E27FC236}">
                  <a16:creationId xmlns:a16="http://schemas.microsoft.com/office/drawing/2014/main" id="{3E68A4BA-D022-42A9-8880-1D6BD5C5CF73}"/>
                </a:ext>
              </a:extLst>
            </p:cNvPr>
            <p:cNvSpPr/>
            <p:nvPr/>
          </p:nvSpPr>
          <p:spPr>
            <a:xfrm>
              <a:off x="6802232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Signals to system</a:t>
              </a:r>
            </a:p>
          </p:txBody>
        </p:sp>
        <p:sp>
          <p:nvSpPr>
            <p:cNvPr id="100" name="Flowchart: Alternate Process 99">
              <a:extLst>
                <a:ext uri="{FF2B5EF4-FFF2-40B4-BE49-F238E27FC236}">
                  <a16:creationId xmlns:a16="http://schemas.microsoft.com/office/drawing/2014/main" id="{81EFB547-580A-4462-B8E9-88E2B51729C8}"/>
                </a:ext>
              </a:extLst>
            </p:cNvPr>
            <p:cNvSpPr/>
            <p:nvPr/>
          </p:nvSpPr>
          <p:spPr>
            <a:xfrm>
              <a:off x="6802232" y="22442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and apply currently required change in commands</a:t>
              </a:r>
            </a:p>
          </p:txBody>
        </p:sp>
        <p:sp>
          <p:nvSpPr>
            <p:cNvPr id="206" name="Flowchart: Alternate Process 205">
              <a:extLst>
                <a:ext uri="{FF2B5EF4-FFF2-40B4-BE49-F238E27FC236}">
                  <a16:creationId xmlns:a16="http://schemas.microsoft.com/office/drawing/2014/main" id="{3220E8E6-E77E-4862-9792-138D2C6B6AA3}"/>
                </a:ext>
              </a:extLst>
            </p:cNvPr>
            <p:cNvSpPr/>
            <p:nvPr/>
          </p:nvSpPr>
          <p:spPr>
            <a:xfrm>
              <a:off x="2249901" y="2244293"/>
              <a:ext cx="2060210" cy="836484"/>
            </a:xfrm>
            <a:prstGeom prst="flowChartAlternateProcess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SS5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 / Adjust actuator position in response to system command</a:t>
              </a:r>
            </a:p>
          </p:txBody>
        </p:sp>
        <p:cxnSp>
          <p:nvCxnSpPr>
            <p:cNvPr id="222" name="Connector: Elbow 221">
              <a:extLst>
                <a:ext uri="{FF2B5EF4-FFF2-40B4-BE49-F238E27FC236}">
                  <a16:creationId xmlns:a16="http://schemas.microsoft.com/office/drawing/2014/main" id="{1895867F-856D-4EEF-B2E6-9C680E4C6470}"/>
                </a:ext>
              </a:extLst>
            </p:cNvPr>
            <p:cNvCxnSpPr>
              <a:cxnSpLocks/>
              <a:stCxn id="138" idx="1"/>
              <a:endCxn id="107" idx="0"/>
            </p:cNvCxnSpPr>
            <p:nvPr/>
          </p:nvCxnSpPr>
          <p:spPr>
            <a:xfrm rot="10800000" flipV="1">
              <a:off x="6602834" y="3932870"/>
              <a:ext cx="199398" cy="85209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527F871-6105-4D16-87FD-C4FA4498A5F7}"/>
                </a:ext>
              </a:extLst>
            </p:cNvPr>
            <p:cNvGrpSpPr/>
            <p:nvPr/>
          </p:nvGrpSpPr>
          <p:grpSpPr>
            <a:xfrm>
              <a:off x="1618592" y="1392200"/>
              <a:ext cx="7276965" cy="3811006"/>
              <a:chOff x="1618592" y="1392200"/>
              <a:chExt cx="7276965" cy="3811006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36F8195-F77D-4299-9D33-F78000880BE0}"/>
                  </a:ext>
                </a:extLst>
              </p:cNvPr>
              <p:cNvGrpSpPr/>
              <p:nvPr/>
            </p:nvGrpSpPr>
            <p:grpSpPr>
              <a:xfrm>
                <a:off x="1618592" y="2662535"/>
                <a:ext cx="7276965" cy="2540671"/>
                <a:chOff x="1618592" y="2662535"/>
                <a:chExt cx="7276965" cy="2540671"/>
              </a:xfrm>
            </p:grpSpPr>
            <p:cxnSp>
              <p:nvCxnSpPr>
                <p:cNvPr id="173" name="Connector: Elbow 172">
                  <a:extLst>
                    <a:ext uri="{FF2B5EF4-FFF2-40B4-BE49-F238E27FC236}">
                      <a16:creationId xmlns:a16="http://schemas.microsoft.com/office/drawing/2014/main" id="{9A769460-650C-41A5-B8D6-60CC7992821D}"/>
                    </a:ext>
                  </a:extLst>
                </p:cNvPr>
                <p:cNvCxnSpPr>
                  <a:stCxn id="131" idx="0"/>
                  <a:endCxn id="135" idx="1"/>
                </p:cNvCxnSpPr>
                <p:nvPr/>
              </p:nvCxnSpPr>
              <p:spPr>
                <a:xfrm rot="5400000" flipH="1" flipV="1">
                  <a:off x="1707598" y="3843866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Connector: Elbow 174">
                  <a:extLst>
                    <a:ext uri="{FF2B5EF4-FFF2-40B4-BE49-F238E27FC236}">
                      <a16:creationId xmlns:a16="http://schemas.microsoft.com/office/drawing/2014/main" id="{92ED95F1-5100-4661-A3CB-E80BD69B29C5}"/>
                    </a:ext>
                  </a:extLst>
                </p:cNvPr>
                <p:cNvCxnSpPr>
                  <a:stCxn id="129" idx="0"/>
                  <a:endCxn id="135" idx="3"/>
                </p:cNvCxnSpPr>
                <p:nvPr/>
              </p:nvCxnSpPr>
              <p:spPr>
                <a:xfrm rot="16200000" flipV="1">
                  <a:off x="4000322" y="3843865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or: Elbow 178">
                  <a:extLst>
                    <a:ext uri="{FF2B5EF4-FFF2-40B4-BE49-F238E27FC236}">
                      <a16:creationId xmlns:a16="http://schemas.microsoft.com/office/drawing/2014/main" id="{BBEED4C5-8666-4B5F-94CA-BC0DAFC33FC7}"/>
                    </a:ext>
                  </a:extLst>
                </p:cNvPr>
                <p:cNvCxnSpPr>
                  <a:stCxn id="135" idx="0"/>
                  <a:endCxn id="138" idx="0"/>
                </p:cNvCxnSpPr>
                <p:nvPr/>
              </p:nvCxnSpPr>
              <p:spPr>
                <a:xfrm rot="5400000" flipH="1" flipV="1">
                  <a:off x="5356773" y="1437862"/>
                  <a:ext cx="12700" cy="4153535"/>
                </a:xfrm>
                <a:prstGeom prst="bentConnector3">
                  <a:avLst>
                    <a:gd name="adj1" fmla="val 1800000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Connector: Elbow 180">
                  <a:extLst>
                    <a:ext uri="{FF2B5EF4-FFF2-40B4-BE49-F238E27FC236}">
                      <a16:creationId xmlns:a16="http://schemas.microsoft.com/office/drawing/2014/main" id="{ED09E16A-E6C0-468F-8947-689863BB976F}"/>
                    </a:ext>
                  </a:extLst>
                </p:cNvPr>
                <p:cNvCxnSpPr>
                  <a:cxnSpLocks/>
                  <a:stCxn id="108" idx="0"/>
                  <a:endCxn id="138" idx="3"/>
                </p:cNvCxnSpPr>
                <p:nvPr/>
              </p:nvCxnSpPr>
              <p:spPr>
                <a:xfrm rot="16200000" flipV="1">
                  <a:off x="7738503" y="4259219"/>
                  <a:ext cx="852093" cy="199398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or: Elbow 186">
                  <a:extLst>
                    <a:ext uri="{FF2B5EF4-FFF2-40B4-BE49-F238E27FC236}">
                      <a16:creationId xmlns:a16="http://schemas.microsoft.com/office/drawing/2014/main" id="{D84A7D37-E860-4758-AB65-D10104C51098}"/>
                    </a:ext>
                  </a:extLst>
                </p:cNvPr>
                <p:cNvCxnSpPr>
                  <a:stCxn id="108" idx="3"/>
                  <a:endCxn id="100" idx="3"/>
                </p:cNvCxnSpPr>
                <p:nvPr/>
              </p:nvCxnSpPr>
              <p:spPr>
                <a:xfrm flipH="1" flipV="1">
                  <a:off x="8064850" y="2662535"/>
                  <a:ext cx="830707" cy="2540671"/>
                </a:xfrm>
                <a:prstGeom prst="bentConnector3">
                  <a:avLst>
                    <a:gd name="adj1" fmla="val -27519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9" name="Connector: Elbow 208">
                <a:extLst>
                  <a:ext uri="{FF2B5EF4-FFF2-40B4-BE49-F238E27FC236}">
                    <a16:creationId xmlns:a16="http://schemas.microsoft.com/office/drawing/2014/main" id="{52873DC3-5262-4C0D-A853-491E952EAC36}"/>
                  </a:ext>
                </a:extLst>
              </p:cNvPr>
              <p:cNvCxnSpPr>
                <a:cxnSpLocks/>
                <a:stCxn id="206" idx="0"/>
                <a:endCxn id="99" idx="1"/>
              </p:cNvCxnSpPr>
              <p:nvPr/>
            </p:nvCxnSpPr>
            <p:spPr>
              <a:xfrm rot="5400000" flipH="1" flipV="1">
                <a:off x="3374801" y="1297404"/>
                <a:ext cx="852094" cy="1041685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5A4FBF80-8923-4584-8E2F-8482DBF793AF}"/>
                  </a:ext>
                </a:extLst>
              </p:cNvPr>
              <p:cNvCxnSpPr>
                <a:cxnSpLocks/>
                <a:stCxn id="100" idx="1"/>
                <a:endCxn id="206" idx="3"/>
              </p:cNvCxnSpPr>
              <p:nvPr/>
            </p:nvCxnSpPr>
            <p:spPr>
              <a:xfrm flipH="1">
                <a:off x="4310111" y="2662535"/>
                <a:ext cx="2492121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F8BB0C74-981E-4CEB-8861-7FFF7D039208}"/>
                </a:ext>
              </a:extLst>
            </p:cNvPr>
            <p:cNvSpPr/>
            <p:nvPr/>
          </p:nvSpPr>
          <p:spPr>
            <a:xfrm>
              <a:off x="987283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129" name="Flowchart: Alternate Process 128">
              <a:extLst>
                <a:ext uri="{FF2B5EF4-FFF2-40B4-BE49-F238E27FC236}">
                  <a16:creationId xmlns:a16="http://schemas.microsoft.com/office/drawing/2014/main" id="{7B2AFD33-EE55-4B57-83CF-2B962FCC1FAA}"/>
                </a:ext>
              </a:extLst>
            </p:cNvPr>
            <p:cNvSpPr/>
            <p:nvPr/>
          </p:nvSpPr>
          <p:spPr>
            <a:xfrm>
              <a:off x="4310111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SS2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D806521-8BB9-4552-868D-801D0D52B48C}"/>
                </a:ext>
              </a:extLst>
            </p:cNvPr>
            <p:cNvGrpSpPr/>
            <p:nvPr/>
          </p:nvGrpSpPr>
          <p:grpSpPr>
            <a:xfrm>
              <a:off x="5971525" y="4784964"/>
              <a:ext cx="2924032" cy="836484"/>
              <a:chOff x="5971525" y="4784964"/>
              <a:chExt cx="2924032" cy="836484"/>
            </a:xfrm>
          </p:grpSpPr>
          <p:sp>
            <p:nvSpPr>
              <p:cNvPr id="107" name="Flowchart: Alternate Process 106">
                <a:extLst>
                  <a:ext uri="{FF2B5EF4-FFF2-40B4-BE49-F238E27FC236}">
                    <a16:creationId xmlns:a16="http://schemas.microsoft.com/office/drawing/2014/main" id="{259B7BAD-CCEC-41BB-B18C-D3A427DB1465}"/>
                  </a:ext>
                </a:extLst>
              </p:cNvPr>
              <p:cNvSpPr/>
              <p:nvPr/>
            </p:nvSpPr>
            <p:spPr>
              <a:xfrm>
                <a:off x="5971525" y="478496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SS3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Determine action required</a:t>
                </a:r>
              </a:p>
            </p:txBody>
          </p:sp>
          <p:sp>
            <p:nvSpPr>
              <p:cNvPr id="108" name="Flowchart: Alternate Process 107">
                <a:extLst>
                  <a:ext uri="{FF2B5EF4-FFF2-40B4-BE49-F238E27FC236}">
                    <a16:creationId xmlns:a16="http://schemas.microsoft.com/office/drawing/2014/main" id="{0B0BAB75-FAFB-4A7F-9DC3-A34EA7E2DF36}"/>
                  </a:ext>
                </a:extLst>
              </p:cNvPr>
              <p:cNvSpPr/>
              <p:nvPr/>
            </p:nvSpPr>
            <p:spPr>
              <a:xfrm>
                <a:off x="7632939" y="4784964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SS4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Communicate Desired Action</a:t>
                </a:r>
              </a:p>
            </p:txBody>
          </p:sp>
        </p:grpSp>
        <p:sp>
          <p:nvSpPr>
            <p:cNvPr id="229" name="Flowchart: Alternate Process 228">
              <a:extLst>
                <a:ext uri="{FF2B5EF4-FFF2-40B4-BE49-F238E27FC236}">
                  <a16:creationId xmlns:a16="http://schemas.microsoft.com/office/drawing/2014/main" id="{AA77A068-EC51-43D2-9450-A47D22F5D0BB}"/>
                </a:ext>
              </a:extLst>
            </p:cNvPr>
            <p:cNvSpPr/>
            <p:nvPr/>
          </p:nvSpPr>
          <p:spPr>
            <a:xfrm>
              <a:off x="2648697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Sense Relevant Locations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7D547153-46F4-4D45-817D-4DDCC4E46C5A}"/>
                </a:ext>
              </a:extLst>
            </p:cNvPr>
            <p:cNvCxnSpPr>
              <a:cxnSpLocks/>
              <a:stCxn id="229" idx="1"/>
              <a:endCxn id="131" idx="3"/>
            </p:cNvCxnSpPr>
            <p:nvPr/>
          </p:nvCxnSpPr>
          <p:spPr>
            <a:xfrm flipH="1">
              <a:off x="2249901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EA88DEB-73AF-42E2-99E4-2E7E8FD0D8D2}"/>
                </a:ext>
              </a:extLst>
            </p:cNvPr>
            <p:cNvCxnSpPr>
              <a:cxnSpLocks/>
              <a:stCxn id="229" idx="3"/>
              <a:endCxn id="129" idx="1"/>
            </p:cNvCxnSpPr>
            <p:nvPr/>
          </p:nvCxnSpPr>
          <p:spPr>
            <a:xfrm>
              <a:off x="3911315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C5FEEB1E-D050-472C-AFC2-04123300390C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7234143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Flowchart: Alternate Process 272">
              <a:extLst>
                <a:ext uri="{FF2B5EF4-FFF2-40B4-BE49-F238E27FC236}">
                  <a16:creationId xmlns:a16="http://schemas.microsoft.com/office/drawing/2014/main" id="{9C90D6D9-E765-40F3-9491-0FE048714CCF}"/>
                </a:ext>
              </a:extLst>
            </p:cNvPr>
            <p:cNvSpPr/>
            <p:nvPr/>
          </p:nvSpPr>
          <p:spPr>
            <a:xfrm>
              <a:off x="1211543" y="6439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Actuation</a:t>
              </a:r>
            </a:p>
          </p:txBody>
        </p:sp>
        <p:sp>
          <p:nvSpPr>
            <p:cNvPr id="274" name="Flowchart: Alternate Process 273">
              <a:extLst>
                <a:ext uri="{FF2B5EF4-FFF2-40B4-BE49-F238E27FC236}">
                  <a16:creationId xmlns:a16="http://schemas.microsoft.com/office/drawing/2014/main" id="{FA194ABC-450E-455E-B750-7D175FD523B7}"/>
                </a:ext>
              </a:extLst>
            </p:cNvPr>
            <p:cNvSpPr/>
            <p:nvPr/>
          </p:nvSpPr>
          <p:spPr>
            <a:xfrm>
              <a:off x="1211543" y="58255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Perception</a:t>
              </a:r>
            </a:p>
          </p:txBody>
        </p:sp>
        <p:sp>
          <p:nvSpPr>
            <p:cNvPr id="275" name="Flowchart: Alternate Process 274">
              <a:extLst>
                <a:ext uri="{FF2B5EF4-FFF2-40B4-BE49-F238E27FC236}">
                  <a16:creationId xmlns:a16="http://schemas.microsoft.com/office/drawing/2014/main" id="{2443E19B-34EB-4528-BF1A-CCCDD788C1A4}"/>
                </a:ext>
              </a:extLst>
            </p:cNvPr>
            <p:cNvSpPr/>
            <p:nvPr/>
          </p:nvSpPr>
          <p:spPr>
            <a:xfrm>
              <a:off x="6231424" y="1849489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Controls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3AF3934-E487-4DE4-87C2-DE09B2BB8D3B}"/>
              </a:ext>
            </a:extLst>
          </p:cNvPr>
          <p:cNvSpPr/>
          <p:nvPr/>
        </p:nvSpPr>
        <p:spPr>
          <a:xfrm>
            <a:off x="4784271" y="8109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13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77D03F-6647-4711-9673-65D849259E5E}"/>
              </a:ext>
            </a:extLst>
          </p:cNvPr>
          <p:cNvGrpSpPr/>
          <p:nvPr/>
        </p:nvGrpSpPr>
        <p:grpSpPr>
          <a:xfrm>
            <a:off x="753860" y="170281"/>
            <a:ext cx="1452312" cy="1452312"/>
            <a:chOff x="753860" y="170281"/>
            <a:chExt cx="1452312" cy="14523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0FD6D-7C89-4AB1-832F-FD652524A5E0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1452312"/>
              <a:chOff x="1515579" y="-98514"/>
              <a:chExt cx="5749102" cy="5749102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84AFFD75-8FED-407A-B152-822958CED3C6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CDB688B9-184B-40F2-9DAC-DCB0BA73A40C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63D9C2-2634-4CD5-ADF0-F38CC2752F3A}"/>
                </a:ext>
              </a:extLst>
            </p:cNvPr>
            <p:cNvSpPr/>
            <p:nvPr/>
          </p:nvSpPr>
          <p:spPr>
            <a:xfrm flipH="1">
              <a:off x="1773282" y="1514151"/>
              <a:ext cx="45720" cy="45720"/>
            </a:xfrm>
            <a:prstGeom prst="ellipse">
              <a:avLst/>
            </a:prstGeom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8E5F2A-89A9-4018-A17C-97B5F89D1AFA}"/>
              </a:ext>
            </a:extLst>
          </p:cNvPr>
          <p:cNvCxnSpPr>
            <a:cxnSpLocks/>
          </p:cNvCxnSpPr>
          <p:nvPr/>
        </p:nvCxnSpPr>
        <p:spPr>
          <a:xfrm>
            <a:off x="1496180" y="2204358"/>
            <a:ext cx="283798" cy="608246"/>
          </a:xfrm>
          <a:prstGeom prst="line">
            <a:avLst/>
          </a:prstGeom>
          <a:ln w="857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F40428-CD69-4343-91F5-3F733B72D645}"/>
              </a:ext>
            </a:extLst>
          </p:cNvPr>
          <p:cNvCxnSpPr>
            <a:stCxn id="4" idx="1"/>
          </p:cNvCxnSpPr>
          <p:nvPr/>
        </p:nvCxnSpPr>
        <p:spPr>
          <a:xfrm flipH="1">
            <a:off x="1480015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F05A69-1A64-47A1-AE65-707B37313DA0}"/>
              </a:ext>
            </a:extLst>
          </p:cNvPr>
          <p:cNvCxnSpPr/>
          <p:nvPr/>
        </p:nvCxnSpPr>
        <p:spPr>
          <a:xfrm flipH="1">
            <a:off x="1798600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48D839-E588-4B6A-A51C-A243818A5819}"/>
              </a:ext>
            </a:extLst>
          </p:cNvPr>
          <p:cNvGrpSpPr/>
          <p:nvPr/>
        </p:nvGrpSpPr>
        <p:grpSpPr>
          <a:xfrm>
            <a:off x="4953000" y="257500"/>
            <a:ext cx="3712906" cy="4407221"/>
            <a:chOff x="2976363" y="-960016"/>
            <a:chExt cx="3712906" cy="4407221"/>
          </a:xfrm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9FCF4F0C-2413-4595-A0D1-9DC4FCFB0534}"/>
                </a:ext>
              </a:extLst>
            </p:cNvPr>
            <p:cNvSpPr/>
            <p:nvPr/>
          </p:nvSpPr>
          <p:spPr>
            <a:xfrm rot="10800000">
              <a:off x="2976363" y="-960016"/>
              <a:ext cx="3712906" cy="3712906"/>
            </a:xfrm>
            <a:prstGeom prst="blockArc">
              <a:avLst>
                <a:gd name="adj1" fmla="val 10800000"/>
                <a:gd name="adj2" fmla="val 21582495"/>
                <a:gd name="adj3" fmla="val 655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3432328-E7B6-4802-BE28-3174018D139F}"/>
                </a:ext>
              </a:extLst>
            </p:cNvPr>
            <p:cNvGrpSpPr/>
            <p:nvPr/>
          </p:nvGrpSpPr>
          <p:grpSpPr>
            <a:xfrm>
              <a:off x="4106660" y="170281"/>
              <a:ext cx="1745027" cy="3276924"/>
              <a:chOff x="4106660" y="170281"/>
              <a:chExt cx="1745027" cy="3276924"/>
            </a:xfrm>
          </p:grpSpPr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F84C2AC-B46B-452E-8FD0-FE8AFBF5643A}"/>
                  </a:ext>
                </a:extLst>
              </p:cNvPr>
              <p:cNvSpPr/>
              <p:nvPr/>
            </p:nvSpPr>
            <p:spPr>
              <a:xfrm>
                <a:off x="4383757" y="910771"/>
                <a:ext cx="898115" cy="2184400"/>
              </a:xfrm>
              <a:prstGeom prst="triangl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Plus Sign 34">
                <a:extLst>
                  <a:ext uri="{FF2B5EF4-FFF2-40B4-BE49-F238E27FC236}">
                    <a16:creationId xmlns:a16="http://schemas.microsoft.com/office/drawing/2014/main" id="{E71DEA54-C4A6-440C-9CBE-A5BA8B886721}"/>
                  </a:ext>
                </a:extLst>
              </p:cNvPr>
              <p:cNvSpPr/>
              <p:nvPr/>
            </p:nvSpPr>
            <p:spPr>
              <a:xfrm>
                <a:off x="4737101" y="800722"/>
                <a:ext cx="191429" cy="191429"/>
              </a:xfrm>
              <a:prstGeom prst="mathPlus">
                <a:avLst>
                  <a:gd name="adj1" fmla="val 752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2E1A630-40AD-4527-AD87-82CF81A0AA39}"/>
                  </a:ext>
                </a:extLst>
              </p:cNvPr>
              <p:cNvGrpSpPr/>
              <p:nvPr/>
            </p:nvGrpSpPr>
            <p:grpSpPr>
              <a:xfrm>
                <a:off x="4106660" y="170281"/>
                <a:ext cx="1639662" cy="1452312"/>
                <a:chOff x="4106660" y="170281"/>
                <a:chExt cx="1639662" cy="1452312"/>
              </a:xfrm>
            </p:grpSpPr>
            <p:sp>
              <p:nvSpPr>
                <p:cNvPr id="36" name="Block Arc 35">
                  <a:extLst>
                    <a:ext uri="{FF2B5EF4-FFF2-40B4-BE49-F238E27FC236}">
                      <a16:creationId xmlns:a16="http://schemas.microsoft.com/office/drawing/2014/main" id="{47B120F0-248A-41A0-83AE-6E650F3582DB}"/>
                    </a:ext>
                  </a:extLst>
                </p:cNvPr>
                <p:cNvSpPr/>
                <p:nvPr/>
              </p:nvSpPr>
              <p:spPr>
                <a:xfrm rot="10800000">
                  <a:off x="4106660" y="170281"/>
                  <a:ext cx="1452312" cy="1452312"/>
                </a:xfrm>
                <a:prstGeom prst="blockArc">
                  <a:avLst>
                    <a:gd name="adj1" fmla="val 10800000"/>
                    <a:gd name="adj2" fmla="val 21582851"/>
                    <a:gd name="adj3" fmla="val 0"/>
                  </a:avLst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6EFE8D-3271-4E07-867D-A5F3F5E316BF}"/>
                    </a:ext>
                  </a:extLst>
                </p:cNvPr>
                <p:cNvGrpSpPr/>
                <p:nvPr/>
              </p:nvGrpSpPr>
              <p:grpSpPr>
                <a:xfrm>
                  <a:off x="4689021" y="446314"/>
                  <a:ext cx="287110" cy="1067833"/>
                  <a:chOff x="4689021" y="446314"/>
                  <a:chExt cx="287110" cy="1139372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D4E348A-7EBA-4175-8172-B4AA90BA145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9021" y="446314"/>
                    <a:ext cx="0" cy="1139372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0ABF4C44-4C8C-4D82-91C1-14A42DDBC7D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976131" y="446314"/>
                    <a:ext cx="0" cy="1139372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104C6F3-D17B-4210-9C26-64A02EBE9DD4}"/>
                    </a:ext>
                  </a:extLst>
                </p:cNvPr>
                <p:cNvCxnSpPr/>
                <p:nvPr/>
              </p:nvCxnSpPr>
              <p:spPr>
                <a:xfrm>
                  <a:off x="4687661" y="576943"/>
                  <a:ext cx="288470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5C51225C-07FC-4AC5-BA4B-D0D1558220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65761" y="363379"/>
                      <a:ext cx="8805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𝑐𝑙𝑜𝑠𝑒</m:t>
                                </m:r>
                              </m:sub>
                            </m:sSub>
                          </m:oMath>
                        </m:oMathPara>
                      </a14:m>
                      <a:endParaRPr lang="en-AU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5C51225C-07FC-4AC5-BA4B-D0D1558220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65761" y="363379"/>
                      <a:ext cx="880561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02B8FF0-59E3-43BD-AD2A-70B83E1C1660}"/>
                  </a:ext>
                </a:extLst>
              </p:cNvPr>
              <p:cNvGrpSpPr/>
              <p:nvPr/>
            </p:nvGrpSpPr>
            <p:grpSpPr>
              <a:xfrm flipV="1">
                <a:off x="4463143" y="2704158"/>
                <a:ext cx="738866" cy="634128"/>
                <a:chOff x="4463143" y="1636325"/>
                <a:chExt cx="738866" cy="1067833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8EBD455A-AF88-4FAD-ABF0-2E2DDD1887C6}"/>
                    </a:ext>
                  </a:extLst>
                </p:cNvPr>
                <p:cNvGrpSpPr/>
                <p:nvPr/>
              </p:nvGrpSpPr>
              <p:grpSpPr>
                <a:xfrm>
                  <a:off x="4463143" y="1636325"/>
                  <a:ext cx="738866" cy="1067833"/>
                  <a:chOff x="4689021" y="446314"/>
                  <a:chExt cx="287110" cy="1139372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0A4400D5-A675-4040-83E1-46BC89604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9021" y="446314"/>
                    <a:ext cx="0" cy="1139372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A894CFFB-CAB4-4D8A-8F1B-FD4CA4325F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976131" y="446314"/>
                    <a:ext cx="0" cy="1139372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21CFB7C-2753-436F-83B4-2D6935308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3143" y="1766954"/>
                  <a:ext cx="738866" cy="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9F4ED63-2CBD-48EA-A03E-AD994C520618}"/>
                      </a:ext>
                    </a:extLst>
                  </p:cNvPr>
                  <p:cNvSpPr txBox="1"/>
                  <p:nvPr/>
                </p:nvSpPr>
                <p:spPr>
                  <a:xfrm>
                    <a:off x="5105009" y="3055623"/>
                    <a:ext cx="746678" cy="391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𝑓𝑎𝑟</m:t>
                              </m:r>
                            </m:sub>
                          </m:sSub>
                        </m:oMath>
                      </m:oMathPara>
                    </a14:m>
                    <a:endParaRPr lang="en-AU" dirty="0">
                      <a:solidFill>
                        <a:schemeClr val="accent5"/>
                      </a:solidFill>
                      <a:latin typeface="Consolas" panose="020B0609020204030204" pitchFamily="49" charset="0"/>
                    </a:endParaRPr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9F4ED63-2CBD-48EA-A03E-AD994C5206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5009" y="3055623"/>
                    <a:ext cx="746678" cy="3915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76588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7ADFF-8634-400E-9C02-C53D798EAFCC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5647454" y="1791148"/>
            <a:ext cx="646721" cy="934002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4010F3-532D-4DCB-979D-94ACAC0B93F7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698845" y="3051348"/>
            <a:ext cx="595330" cy="1110201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C2FB60-D5EA-4B0F-9CEE-584A82009D38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698845" y="4487747"/>
            <a:ext cx="881003" cy="285056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B9297-4F58-4C42-BA5F-A25408797467}"/>
              </a:ext>
            </a:extLst>
          </p:cNvPr>
          <p:cNvSpPr/>
          <p:nvPr/>
        </p:nvSpPr>
        <p:spPr>
          <a:xfrm>
            <a:off x="5686859" y="3645220"/>
            <a:ext cx="303242" cy="245145"/>
          </a:xfrm>
          <a:prstGeom prst="rect">
            <a:avLst/>
          </a:prstGeom>
          <a:ln w="317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C04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530532-AD8C-4F5F-89EB-0DC285846B3B}"/>
              </a:ext>
            </a:extLst>
          </p:cNvPr>
          <p:cNvSpPr/>
          <p:nvPr/>
        </p:nvSpPr>
        <p:spPr>
          <a:xfrm>
            <a:off x="5253696" y="1397392"/>
            <a:ext cx="461316" cy="461314"/>
          </a:xfrm>
          <a:prstGeom prst="ellipse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T06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E67912-3078-4F25-91CF-DAED990A01FE}"/>
              </a:ext>
            </a:extLst>
          </p:cNvPr>
          <p:cNvSpPr/>
          <p:nvPr/>
        </p:nvSpPr>
        <p:spPr>
          <a:xfrm>
            <a:off x="6226617" y="2657592"/>
            <a:ext cx="461316" cy="461314"/>
          </a:xfrm>
          <a:prstGeom prst="ellipse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T05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E49D8F-C998-4174-9F49-1CEDCC06CB32}"/>
              </a:ext>
            </a:extLst>
          </p:cNvPr>
          <p:cNvSpPr/>
          <p:nvPr/>
        </p:nvSpPr>
        <p:spPr>
          <a:xfrm>
            <a:off x="5305087" y="4093991"/>
            <a:ext cx="461316" cy="461314"/>
          </a:xfrm>
          <a:prstGeom prst="ellipse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T04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09B7F4-9C44-4BB9-B90F-792C4A3B05CF}"/>
              </a:ext>
            </a:extLst>
          </p:cNvPr>
          <p:cNvSpPr/>
          <p:nvPr/>
        </p:nvSpPr>
        <p:spPr>
          <a:xfrm flipH="1">
            <a:off x="4190988" y="1397392"/>
            <a:ext cx="461316" cy="461314"/>
          </a:xfrm>
          <a:prstGeom prst="ellipse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T03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BFC764-E29B-4F77-A315-4AD915F50EAC}"/>
              </a:ext>
            </a:extLst>
          </p:cNvPr>
          <p:cNvSpPr/>
          <p:nvPr/>
        </p:nvSpPr>
        <p:spPr>
          <a:xfrm flipH="1">
            <a:off x="3218067" y="2657591"/>
            <a:ext cx="461316" cy="461314"/>
          </a:xfrm>
          <a:prstGeom prst="ellipse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T02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8849A8-9838-4D9B-907C-42C1BFD87FE4}"/>
              </a:ext>
            </a:extLst>
          </p:cNvPr>
          <p:cNvSpPr/>
          <p:nvPr/>
        </p:nvSpPr>
        <p:spPr>
          <a:xfrm flipH="1">
            <a:off x="4139597" y="4093991"/>
            <a:ext cx="461316" cy="461314"/>
          </a:xfrm>
          <a:prstGeom prst="ellipse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T01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4FE58E-CE44-4E60-8F9F-2EC93C4A18E9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 flipH="1">
            <a:off x="3611825" y="1791148"/>
            <a:ext cx="646721" cy="934001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383486-72D4-4026-A13A-4A9931DA808C}"/>
              </a:ext>
            </a:extLst>
          </p:cNvPr>
          <p:cNvCxnSpPr>
            <a:cxnSpLocks/>
            <a:stCxn id="25" idx="3"/>
            <a:endCxn id="26" idx="7"/>
          </p:cNvCxnSpPr>
          <p:nvPr/>
        </p:nvCxnSpPr>
        <p:spPr>
          <a:xfrm>
            <a:off x="3611825" y="3051347"/>
            <a:ext cx="595330" cy="1110202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A52C6B-DCE9-4FD2-BDE6-FAE7A6CBD244}"/>
              </a:ext>
            </a:extLst>
          </p:cNvPr>
          <p:cNvCxnSpPr>
            <a:cxnSpLocks/>
            <a:stCxn id="26" idx="5"/>
          </p:cNvCxnSpPr>
          <p:nvPr/>
        </p:nvCxnSpPr>
        <p:spPr>
          <a:xfrm flipH="1">
            <a:off x="3326155" y="4487747"/>
            <a:ext cx="881000" cy="285056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A81D531-6ABA-4203-B78F-3BE5DE0CEE49}"/>
              </a:ext>
            </a:extLst>
          </p:cNvPr>
          <p:cNvGrpSpPr/>
          <p:nvPr/>
        </p:nvGrpSpPr>
        <p:grpSpPr>
          <a:xfrm>
            <a:off x="3667159" y="1848491"/>
            <a:ext cx="2571684" cy="2865639"/>
            <a:chOff x="3667159" y="1848491"/>
            <a:chExt cx="2571684" cy="2865639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98CAD274-665F-4134-B0D9-E284842A781E}"/>
                </a:ext>
              </a:extLst>
            </p:cNvPr>
            <p:cNvGrpSpPr/>
            <p:nvPr/>
          </p:nvGrpSpPr>
          <p:grpSpPr>
            <a:xfrm>
              <a:off x="4151206" y="1848491"/>
              <a:ext cx="1603589" cy="487956"/>
              <a:chOff x="4135566" y="1848491"/>
              <a:chExt cx="1603589" cy="48795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5D5C6B-A798-4EB7-BB51-09FD1F47C8D6}"/>
                  </a:ext>
                </a:extLst>
              </p:cNvPr>
              <p:cNvSpPr/>
              <p:nvPr/>
            </p:nvSpPr>
            <p:spPr>
              <a:xfrm rot="3206204">
                <a:off x="5467109" y="2064401"/>
                <a:ext cx="486000" cy="58092"/>
              </a:xfrm>
              <a:prstGeom prst="rect">
                <a:avLst/>
              </a:prstGeom>
              <a:ln w="317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89E359-7655-4985-99F2-9449D0066643}"/>
                  </a:ext>
                </a:extLst>
              </p:cNvPr>
              <p:cNvSpPr/>
              <p:nvPr/>
            </p:nvSpPr>
            <p:spPr>
              <a:xfrm rot="18393796" flipH="1">
                <a:off x="3927587" y="2056470"/>
                <a:ext cx="484664" cy="68705"/>
              </a:xfrm>
              <a:prstGeom prst="rect">
                <a:avLst/>
              </a:prstGeom>
              <a:ln w="3175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89937D-7436-4ACA-8307-F59F29E92A8A}"/>
                </a:ext>
              </a:extLst>
            </p:cNvPr>
            <p:cNvSpPr/>
            <p:nvPr/>
          </p:nvSpPr>
          <p:spPr>
            <a:xfrm rot="1223974">
              <a:off x="5754177" y="4645425"/>
              <a:ext cx="484666" cy="68705"/>
            </a:xfrm>
            <a:prstGeom prst="rect">
              <a:avLst/>
            </a:prstGeom>
            <a:ln w="317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DDCCD10-5749-4932-A629-241C96962068}"/>
                </a:ext>
              </a:extLst>
            </p:cNvPr>
            <p:cNvSpPr/>
            <p:nvPr/>
          </p:nvSpPr>
          <p:spPr>
            <a:xfrm rot="20376026" flipH="1">
              <a:off x="3667159" y="4645424"/>
              <a:ext cx="484664" cy="68705"/>
            </a:xfrm>
            <a:prstGeom prst="rect">
              <a:avLst/>
            </a:prstGeom>
            <a:ln w="317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27F0B13F-61A8-4981-8EA5-D4D7AAADC5B3}"/>
              </a:ext>
            </a:extLst>
          </p:cNvPr>
          <p:cNvGrpSpPr/>
          <p:nvPr/>
        </p:nvGrpSpPr>
        <p:grpSpPr>
          <a:xfrm>
            <a:off x="3645994" y="2294536"/>
            <a:ext cx="2614012" cy="245146"/>
            <a:chOff x="3660044" y="2294536"/>
            <a:chExt cx="2614012" cy="245146"/>
          </a:xfrm>
          <a:solidFill>
            <a:schemeClr val="accent5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69A4C8-DC23-4351-BEED-1A87F7E1001A}"/>
                </a:ext>
              </a:extLst>
            </p:cNvPr>
            <p:cNvSpPr/>
            <p:nvPr/>
          </p:nvSpPr>
          <p:spPr>
            <a:xfrm>
              <a:off x="5970814" y="2294537"/>
              <a:ext cx="303242" cy="245145"/>
            </a:xfrm>
            <a:prstGeom prst="rect">
              <a:avLst/>
            </a:prstGeom>
            <a:ln w="317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1400" dirty="0">
                  <a:latin typeface="Consolas" panose="020B0609020204030204" pitchFamily="49" charset="0"/>
                </a:rPr>
                <a:t>C06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4C7CA5C-F7AF-4730-AF12-75A9D13AF783}"/>
                </a:ext>
              </a:extLst>
            </p:cNvPr>
            <p:cNvSpPr/>
            <p:nvPr/>
          </p:nvSpPr>
          <p:spPr>
            <a:xfrm flipH="1">
              <a:off x="3660044" y="2294536"/>
              <a:ext cx="303242" cy="245145"/>
            </a:xfrm>
            <a:prstGeom prst="rect">
              <a:avLst/>
            </a:prstGeom>
            <a:ln w="317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1400" dirty="0">
                  <a:latin typeface="Consolas" panose="020B0609020204030204" pitchFamily="49" charset="0"/>
                </a:rPr>
                <a:t>C02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70E04E6-8C9C-4F93-B657-8E589C455B52}"/>
              </a:ext>
            </a:extLst>
          </p:cNvPr>
          <p:cNvSpPr/>
          <p:nvPr/>
        </p:nvSpPr>
        <p:spPr>
          <a:xfrm flipH="1">
            <a:off x="3915897" y="3645223"/>
            <a:ext cx="303242" cy="245145"/>
          </a:xfrm>
          <a:prstGeom prst="rect">
            <a:avLst/>
          </a:prstGeom>
          <a:ln w="317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C02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91D6435D-8032-4713-BF0F-36883674608E}"/>
              </a:ext>
            </a:extLst>
          </p:cNvPr>
          <p:cNvCxnSpPr>
            <a:cxnSpLocks/>
            <a:stCxn id="36" idx="1"/>
            <a:endCxn id="35" idx="1"/>
          </p:cNvCxnSpPr>
          <p:nvPr/>
        </p:nvCxnSpPr>
        <p:spPr>
          <a:xfrm flipH="1" flipV="1">
            <a:off x="3949236" y="2417109"/>
            <a:ext cx="269903" cy="1350687"/>
          </a:xfrm>
          <a:prstGeom prst="curvedConnector3">
            <a:avLst>
              <a:gd name="adj1" fmla="val -84697"/>
            </a:avLst>
          </a:prstGeom>
          <a:ln w="31750"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E004236B-2759-41DF-A15A-08F02B7DB758}"/>
              </a:ext>
            </a:extLst>
          </p:cNvPr>
          <p:cNvCxnSpPr>
            <a:cxnSpLocks/>
            <a:stCxn id="21" idx="1"/>
            <a:endCxn id="20" idx="1"/>
          </p:cNvCxnSpPr>
          <p:nvPr/>
        </p:nvCxnSpPr>
        <p:spPr>
          <a:xfrm rot="10800000" flipH="1">
            <a:off x="5686858" y="2417111"/>
            <a:ext cx="269905" cy="1350683"/>
          </a:xfrm>
          <a:prstGeom prst="curvedConnector3">
            <a:avLst>
              <a:gd name="adj1" fmla="val -84696"/>
            </a:avLst>
          </a:prstGeom>
          <a:ln w="31750"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A8DEC879-2203-420B-A6CB-4FAA3B553BFD}"/>
              </a:ext>
            </a:extLst>
          </p:cNvPr>
          <p:cNvCxnSpPr>
            <a:cxnSpLocks/>
            <a:stCxn id="35" idx="1"/>
            <a:endCxn id="20" idx="1"/>
          </p:cNvCxnSpPr>
          <p:nvPr/>
        </p:nvCxnSpPr>
        <p:spPr>
          <a:xfrm>
            <a:off x="3949236" y="2417109"/>
            <a:ext cx="2007528" cy="1"/>
          </a:xfrm>
          <a:prstGeom prst="curvedConnector3">
            <a:avLst>
              <a:gd name="adj1" fmla="val 50000"/>
            </a:avLst>
          </a:prstGeom>
          <a:ln w="31750"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49BF07-1044-49B6-9789-CA06022B2E56}"/>
              </a:ext>
            </a:extLst>
          </p:cNvPr>
          <p:cNvCxnSpPr>
            <a:cxnSpLocks/>
            <a:stCxn id="24" idx="2"/>
            <a:endCxn id="5" idx="2"/>
          </p:cNvCxnSpPr>
          <p:nvPr/>
        </p:nvCxnSpPr>
        <p:spPr>
          <a:xfrm>
            <a:off x="4652304" y="1628049"/>
            <a:ext cx="601392" cy="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B4D21ED-D8D8-4C61-8E45-70CBBCE9BB8A}"/>
              </a:ext>
            </a:extLst>
          </p:cNvPr>
          <p:cNvCxnSpPr>
            <a:cxnSpLocks/>
            <a:stCxn id="191" idx="2"/>
            <a:endCxn id="59" idx="3"/>
          </p:cNvCxnSpPr>
          <p:nvPr/>
        </p:nvCxnSpPr>
        <p:spPr>
          <a:xfrm rot="10800000">
            <a:off x="2633987" y="4206170"/>
            <a:ext cx="790952" cy="466889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5BB0A0F-6937-4CBB-9F04-90195AB8D127}"/>
              </a:ext>
            </a:extLst>
          </p:cNvPr>
          <p:cNvCxnSpPr>
            <a:cxnSpLocks/>
            <a:stCxn id="34" idx="2"/>
            <a:endCxn id="64" idx="2"/>
          </p:cNvCxnSpPr>
          <p:nvPr/>
        </p:nvCxnSpPr>
        <p:spPr>
          <a:xfrm rot="5400000">
            <a:off x="3012985" y="4091565"/>
            <a:ext cx="288070" cy="1528890"/>
          </a:xfrm>
          <a:prstGeom prst="bentConnector3">
            <a:avLst>
              <a:gd name="adj1" fmla="val 179356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9897B8E-4607-4AE4-8831-FB9A9F8FCA7F}"/>
              </a:ext>
            </a:extLst>
          </p:cNvPr>
          <p:cNvCxnSpPr>
            <a:cxnSpLocks/>
            <a:stCxn id="32" idx="3"/>
            <a:endCxn id="65" idx="3"/>
          </p:cNvCxnSpPr>
          <p:nvPr/>
        </p:nvCxnSpPr>
        <p:spPr>
          <a:xfrm rot="10800000">
            <a:off x="2633987" y="3566182"/>
            <a:ext cx="1352574" cy="595785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48CE8C1-0890-437C-95DC-FECC905C9514}"/>
              </a:ext>
            </a:extLst>
          </p:cNvPr>
          <p:cNvCxnSpPr>
            <a:cxnSpLocks/>
            <a:stCxn id="185" idx="3"/>
            <a:endCxn id="66" idx="3"/>
          </p:cNvCxnSpPr>
          <p:nvPr/>
        </p:nvCxnSpPr>
        <p:spPr>
          <a:xfrm rot="10800000" flipV="1">
            <a:off x="2633988" y="2521169"/>
            <a:ext cx="885139" cy="405024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0A2662F9-9696-4A63-98E4-27194AE72325}"/>
              </a:ext>
            </a:extLst>
          </p:cNvPr>
          <p:cNvCxnSpPr>
            <a:cxnSpLocks/>
            <a:stCxn id="33" idx="0"/>
            <a:endCxn id="67" idx="3"/>
          </p:cNvCxnSpPr>
          <p:nvPr/>
        </p:nvCxnSpPr>
        <p:spPr>
          <a:xfrm rot="10800000" flipV="1">
            <a:off x="2633987" y="2070357"/>
            <a:ext cx="1523980" cy="215847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721B185-E415-4B39-87A5-E928E73DEB35}"/>
              </a:ext>
            </a:extLst>
          </p:cNvPr>
          <p:cNvSpPr txBox="1"/>
          <p:nvPr/>
        </p:nvSpPr>
        <p:spPr>
          <a:xfrm>
            <a:off x="2151163" y="40522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P01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3D3792-5114-440F-A55D-C7442A84FF3B}"/>
              </a:ext>
            </a:extLst>
          </p:cNvPr>
          <p:cNvSpPr txBox="1"/>
          <p:nvPr/>
        </p:nvSpPr>
        <p:spPr>
          <a:xfrm>
            <a:off x="2151163" y="4692268"/>
            <a:ext cx="482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F01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4D7292-5F5E-49C2-9B89-3DC84A08ACFD}"/>
              </a:ext>
            </a:extLst>
          </p:cNvPr>
          <p:cNvSpPr txBox="1"/>
          <p:nvPr/>
        </p:nvSpPr>
        <p:spPr>
          <a:xfrm>
            <a:off x="2151163" y="34122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P02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FCA270-C8A6-4592-814F-223D06D3CA95}"/>
              </a:ext>
            </a:extLst>
          </p:cNvPr>
          <p:cNvSpPr txBox="1"/>
          <p:nvPr/>
        </p:nvSpPr>
        <p:spPr>
          <a:xfrm>
            <a:off x="2151163" y="277230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P03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96E36A-9932-4BA9-9B28-4F809C9E1641}"/>
              </a:ext>
            </a:extLst>
          </p:cNvPr>
          <p:cNvSpPr txBox="1"/>
          <p:nvPr/>
        </p:nvSpPr>
        <p:spPr>
          <a:xfrm>
            <a:off x="2151163" y="21323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F03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46744-BECB-49B8-98F0-0F98B42E59A8}"/>
              </a:ext>
            </a:extLst>
          </p:cNvPr>
          <p:cNvSpPr txBox="1"/>
          <p:nvPr/>
        </p:nvSpPr>
        <p:spPr>
          <a:xfrm>
            <a:off x="7272013" y="40522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P04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8B5B88-614A-4DEA-90D5-8491FCDD3D18}"/>
              </a:ext>
            </a:extLst>
          </p:cNvPr>
          <p:cNvSpPr txBox="1"/>
          <p:nvPr/>
        </p:nvSpPr>
        <p:spPr>
          <a:xfrm>
            <a:off x="7272013" y="4692268"/>
            <a:ext cx="482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F04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6F6716-09A9-4ACA-9190-2D83C7B29834}"/>
              </a:ext>
            </a:extLst>
          </p:cNvPr>
          <p:cNvSpPr txBox="1"/>
          <p:nvPr/>
        </p:nvSpPr>
        <p:spPr>
          <a:xfrm>
            <a:off x="7272013" y="34122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P05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621499-EA22-40A0-BA96-D612527A8534}"/>
              </a:ext>
            </a:extLst>
          </p:cNvPr>
          <p:cNvSpPr txBox="1"/>
          <p:nvPr/>
        </p:nvSpPr>
        <p:spPr>
          <a:xfrm>
            <a:off x="7272013" y="277230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P06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A50F05-2832-4241-A4D3-885B42804461}"/>
              </a:ext>
            </a:extLst>
          </p:cNvPr>
          <p:cNvSpPr txBox="1"/>
          <p:nvPr/>
        </p:nvSpPr>
        <p:spPr>
          <a:xfrm>
            <a:off x="7272013" y="21323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F06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25E8F2C-E9C8-42C3-AF53-E05983FBBBEB}"/>
              </a:ext>
            </a:extLst>
          </p:cNvPr>
          <p:cNvCxnSpPr>
            <a:cxnSpLocks/>
            <a:stCxn id="16" idx="2"/>
            <a:endCxn id="82" idx="1"/>
          </p:cNvCxnSpPr>
          <p:nvPr/>
        </p:nvCxnSpPr>
        <p:spPr>
          <a:xfrm flipV="1">
            <a:off x="6481062" y="4206169"/>
            <a:ext cx="790951" cy="466889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BB83EA9-D76C-4884-9752-4A0B3F21BFA2}"/>
              </a:ext>
            </a:extLst>
          </p:cNvPr>
          <p:cNvCxnSpPr>
            <a:cxnSpLocks/>
            <a:stCxn id="19" idx="2"/>
            <a:endCxn id="83" idx="2"/>
          </p:cNvCxnSpPr>
          <p:nvPr/>
        </p:nvCxnSpPr>
        <p:spPr>
          <a:xfrm rot="16200000" flipH="1">
            <a:off x="6604946" y="4091565"/>
            <a:ext cx="288069" cy="1528889"/>
          </a:xfrm>
          <a:prstGeom prst="bentConnector3">
            <a:avLst>
              <a:gd name="adj1" fmla="val 179356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84E98BDF-941E-4511-A004-29B2022291B0}"/>
              </a:ext>
            </a:extLst>
          </p:cNvPr>
          <p:cNvCxnSpPr>
            <a:cxnSpLocks/>
            <a:stCxn id="189" idx="3"/>
            <a:endCxn id="84" idx="1"/>
          </p:cNvCxnSpPr>
          <p:nvPr/>
        </p:nvCxnSpPr>
        <p:spPr>
          <a:xfrm flipV="1">
            <a:off x="5919440" y="3566181"/>
            <a:ext cx="1352573" cy="595785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381D84D-966E-4CCF-A647-015EA9AE4EA9}"/>
              </a:ext>
            </a:extLst>
          </p:cNvPr>
          <p:cNvCxnSpPr>
            <a:cxnSpLocks/>
            <a:stCxn id="15" idx="3"/>
            <a:endCxn id="85" idx="1"/>
          </p:cNvCxnSpPr>
          <p:nvPr/>
        </p:nvCxnSpPr>
        <p:spPr>
          <a:xfrm>
            <a:off x="6386875" y="2521169"/>
            <a:ext cx="885138" cy="405024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9791505-CB41-4D41-9255-DEBA4B370D03}"/>
              </a:ext>
            </a:extLst>
          </p:cNvPr>
          <p:cNvCxnSpPr>
            <a:cxnSpLocks/>
            <a:stCxn id="18" idx="0"/>
            <a:endCxn id="86" idx="1"/>
          </p:cNvCxnSpPr>
          <p:nvPr/>
        </p:nvCxnSpPr>
        <p:spPr>
          <a:xfrm>
            <a:off x="5749079" y="2076144"/>
            <a:ext cx="1522934" cy="210061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81E79D9-6DF4-4AB0-9682-515BDC99B7B8}"/>
              </a:ext>
            </a:extLst>
          </p:cNvPr>
          <p:cNvGrpSpPr/>
          <p:nvPr/>
        </p:nvGrpSpPr>
        <p:grpSpPr>
          <a:xfrm>
            <a:off x="2592392" y="5406204"/>
            <a:ext cx="4721217" cy="523220"/>
            <a:chOff x="2800950" y="5406204"/>
            <a:chExt cx="4721217" cy="523220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7092CCE-856D-44C5-8AF9-EAE3AEE2F17F}"/>
                </a:ext>
              </a:extLst>
            </p:cNvPr>
            <p:cNvSpPr txBox="1"/>
            <p:nvPr/>
          </p:nvSpPr>
          <p:spPr>
            <a:xfrm>
              <a:off x="5305087" y="5406204"/>
              <a:ext cx="2217080" cy="52322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F: Force Sensor</a:t>
              </a:r>
            </a:p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P: Position Sensor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76CC896-F2CF-4873-9EE5-DD4BC93CE0D0}"/>
                </a:ext>
              </a:extLst>
            </p:cNvPr>
            <p:cNvSpPr txBox="1"/>
            <p:nvPr/>
          </p:nvSpPr>
          <p:spPr>
            <a:xfrm>
              <a:off x="2800950" y="5406204"/>
              <a:ext cx="2217080" cy="52322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T: Actuator Torque</a:t>
              </a:r>
            </a:p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C: Controller Module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F522F2B-687C-4EFF-B396-260C2604B002}"/>
              </a:ext>
            </a:extLst>
          </p:cNvPr>
          <p:cNvSpPr/>
          <p:nvPr/>
        </p:nvSpPr>
        <p:spPr>
          <a:xfrm rot="18986352">
            <a:off x="6024782" y="2631499"/>
            <a:ext cx="419904" cy="68705"/>
          </a:xfrm>
          <a:prstGeom prst="rect">
            <a:avLst/>
          </a:prstGeom>
          <a:ln w="317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64434C-21CD-4C69-9907-DD12EDF4DFB8}"/>
              </a:ext>
            </a:extLst>
          </p:cNvPr>
          <p:cNvSpPr/>
          <p:nvPr/>
        </p:nvSpPr>
        <p:spPr>
          <a:xfrm rot="2613648" flipH="1">
            <a:off x="3461315" y="2631499"/>
            <a:ext cx="419904" cy="68705"/>
          </a:xfrm>
          <a:prstGeom prst="rect">
            <a:avLst/>
          </a:prstGeom>
          <a:ln w="317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3D7BCD6-11C4-41D6-9E24-C13DA8AB517D}"/>
              </a:ext>
            </a:extLst>
          </p:cNvPr>
          <p:cNvGrpSpPr/>
          <p:nvPr/>
        </p:nvGrpSpPr>
        <p:grpSpPr>
          <a:xfrm>
            <a:off x="3961226" y="4027631"/>
            <a:ext cx="1983549" cy="68705"/>
            <a:chOff x="3966981" y="4027631"/>
            <a:chExt cx="1983549" cy="6870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F4AF0C5-191D-4D63-A262-C842C126DD83}"/>
                </a:ext>
              </a:extLst>
            </p:cNvPr>
            <p:cNvSpPr/>
            <p:nvPr/>
          </p:nvSpPr>
          <p:spPr>
            <a:xfrm rot="19893684" flipH="1">
              <a:off x="3966981" y="4027631"/>
              <a:ext cx="419902" cy="68705"/>
            </a:xfrm>
            <a:prstGeom prst="rect">
              <a:avLst/>
            </a:prstGeom>
            <a:ln w="317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9450B42-476D-4AB3-9CEC-6209EA3EE728}"/>
                </a:ext>
              </a:extLst>
            </p:cNvPr>
            <p:cNvSpPr/>
            <p:nvPr/>
          </p:nvSpPr>
          <p:spPr>
            <a:xfrm rot="1706316">
              <a:off x="5530628" y="4027631"/>
              <a:ext cx="419902" cy="68705"/>
            </a:xfrm>
            <a:prstGeom prst="rect">
              <a:avLst/>
            </a:prstGeom>
            <a:ln w="317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827AFBB-F288-4965-8922-EDBF3EA5C55B}"/>
              </a:ext>
            </a:extLst>
          </p:cNvPr>
          <p:cNvSpPr/>
          <p:nvPr/>
        </p:nvSpPr>
        <p:spPr>
          <a:xfrm rot="17508150">
            <a:off x="6239216" y="4625947"/>
            <a:ext cx="419902" cy="68705"/>
          </a:xfrm>
          <a:prstGeom prst="rect">
            <a:avLst/>
          </a:prstGeom>
          <a:ln w="317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3E1BD59-9E9E-4400-B57E-B02D10F2E0D7}"/>
              </a:ext>
            </a:extLst>
          </p:cNvPr>
          <p:cNvSpPr/>
          <p:nvPr/>
        </p:nvSpPr>
        <p:spPr>
          <a:xfrm rot="4091850" flipH="1">
            <a:off x="3246883" y="4625947"/>
            <a:ext cx="419902" cy="68705"/>
          </a:xfrm>
          <a:prstGeom prst="rect">
            <a:avLst/>
          </a:prstGeom>
          <a:ln w="317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0AE39E6-57B0-4F46-80C4-85DD5AD195F4}"/>
              </a:ext>
            </a:extLst>
          </p:cNvPr>
          <p:cNvGrpSpPr/>
          <p:nvPr/>
        </p:nvGrpSpPr>
        <p:grpSpPr>
          <a:xfrm>
            <a:off x="3452808" y="1692830"/>
            <a:ext cx="3000385" cy="2923587"/>
            <a:chOff x="3446827" y="1692830"/>
            <a:chExt cx="3000385" cy="2923587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9F30FEF4-41D1-49DF-A97B-7613280CA9DD}"/>
                </a:ext>
              </a:extLst>
            </p:cNvPr>
            <p:cNvGrpSpPr/>
            <p:nvPr/>
          </p:nvGrpSpPr>
          <p:grpSpPr>
            <a:xfrm>
              <a:off x="3446827" y="1692830"/>
              <a:ext cx="745209" cy="2923587"/>
              <a:chOff x="3446827" y="1692830"/>
              <a:chExt cx="745209" cy="2923587"/>
            </a:xfrm>
          </p:grpSpPr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A1EB7CF-0019-4F90-8D23-4EF738B6B184}"/>
                  </a:ext>
                </a:extLst>
              </p:cNvPr>
              <p:cNvSpPr txBox="1"/>
              <p:nvPr/>
            </p:nvSpPr>
            <p:spPr>
              <a:xfrm>
                <a:off x="3808598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LT</a:t>
                </a: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EA46A19F-5009-4FEB-A2A4-FF4C8B4F49B9}"/>
                  </a:ext>
                </a:extLst>
              </p:cNvPr>
              <p:cNvSpPr txBox="1"/>
              <p:nvPr/>
            </p:nvSpPr>
            <p:spPr>
              <a:xfrm>
                <a:off x="3446827" y="33149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LS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9579617-58C7-485C-8FBC-0F7A2FAE93D5}"/>
                  </a:ext>
                </a:extLst>
              </p:cNvPr>
              <p:cNvSpPr txBox="1"/>
              <p:nvPr/>
            </p:nvSpPr>
            <p:spPr>
              <a:xfrm>
                <a:off x="3587978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LF</a:t>
                </a: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1F5C187-573F-4015-AAF4-221395EA1B0A}"/>
                </a:ext>
              </a:extLst>
            </p:cNvPr>
            <p:cNvGrpSpPr/>
            <p:nvPr/>
          </p:nvGrpSpPr>
          <p:grpSpPr>
            <a:xfrm flipH="1">
              <a:off x="5702003" y="1692830"/>
              <a:ext cx="745209" cy="2923587"/>
              <a:chOff x="3446827" y="1692830"/>
              <a:chExt cx="745209" cy="2923587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7075EC4-95B1-4828-80BE-86E37E275879}"/>
                  </a:ext>
                </a:extLst>
              </p:cNvPr>
              <p:cNvSpPr txBox="1"/>
              <p:nvPr/>
            </p:nvSpPr>
            <p:spPr>
              <a:xfrm>
                <a:off x="3808598" y="169283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RT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B1DA8CC7-916E-42C2-9D06-D2407CD4A29F}"/>
                  </a:ext>
                </a:extLst>
              </p:cNvPr>
              <p:cNvSpPr txBox="1"/>
              <p:nvPr/>
            </p:nvSpPr>
            <p:spPr>
              <a:xfrm>
                <a:off x="3446827" y="33149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RS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173E474-5E31-4240-A924-83F72AA79BE0}"/>
                  </a:ext>
                </a:extLst>
              </p:cNvPr>
              <p:cNvSpPr txBox="1"/>
              <p:nvPr/>
            </p:nvSpPr>
            <p:spPr>
              <a:xfrm>
                <a:off x="3587978" y="430864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latin typeface="Consolas" panose="020B0609020204030204" pitchFamily="49" charset="0"/>
                  </a:rPr>
                  <a:t>RF</a:t>
                </a:r>
              </a:p>
            </p:txBody>
          </p:sp>
        </p:grpSp>
      </p:grpSp>
      <p:sp>
        <p:nvSpPr>
          <p:cNvPr id="223" name="Rectangle 222">
            <a:extLst>
              <a:ext uri="{FF2B5EF4-FFF2-40B4-BE49-F238E27FC236}">
                <a16:creationId xmlns:a16="http://schemas.microsoft.com/office/drawing/2014/main" id="{5EDF3D43-44DB-47E2-B3A8-8A4D641FAE98}"/>
              </a:ext>
            </a:extLst>
          </p:cNvPr>
          <p:cNvSpPr/>
          <p:nvPr/>
        </p:nvSpPr>
        <p:spPr>
          <a:xfrm flipH="1">
            <a:off x="3595986" y="3645223"/>
            <a:ext cx="303242" cy="245145"/>
          </a:xfrm>
          <a:prstGeom prst="rect">
            <a:avLst/>
          </a:prstGeom>
          <a:ln w="317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C01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E3EA661-E1E5-44F8-8943-6053A5A2F4A6}"/>
              </a:ext>
            </a:extLst>
          </p:cNvPr>
          <p:cNvSpPr/>
          <p:nvPr/>
        </p:nvSpPr>
        <p:spPr>
          <a:xfrm>
            <a:off x="6009239" y="3645220"/>
            <a:ext cx="303242" cy="245145"/>
          </a:xfrm>
          <a:prstGeom prst="rect">
            <a:avLst/>
          </a:prstGeom>
          <a:ln w="317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C05</a:t>
            </a:r>
          </a:p>
        </p:txBody>
      </p:sp>
    </p:spTree>
    <p:extLst>
      <p:ext uri="{BB962C8B-B14F-4D97-AF65-F5344CB8AC3E}">
        <p14:creationId xmlns:p14="http://schemas.microsoft.com/office/powerpoint/2010/main" val="170078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FC0B-21EC-4E01-90C8-910968286FB1}"/>
              </a:ext>
            </a:extLst>
          </p:cNvPr>
          <p:cNvGrpSpPr/>
          <p:nvPr/>
        </p:nvGrpSpPr>
        <p:grpSpPr>
          <a:xfrm>
            <a:off x="256597" y="270420"/>
            <a:ext cx="9155156" cy="1572854"/>
            <a:chOff x="-753790" y="2018389"/>
            <a:chExt cx="9155156" cy="157285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6766ACB-BF70-4AF6-8C01-7AC947309FD9}"/>
                </a:ext>
              </a:extLst>
            </p:cNvPr>
            <p:cNvSpPr/>
            <p:nvPr/>
          </p:nvSpPr>
          <p:spPr>
            <a:xfrm>
              <a:off x="197551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Controller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9EA9DD-8085-49AF-975E-86659B72F17B}"/>
                </a:ext>
              </a:extLst>
            </p:cNvPr>
            <p:cNvSpPr/>
            <p:nvPr/>
          </p:nvSpPr>
          <p:spPr>
            <a:xfrm>
              <a:off x="3594873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Actuator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AA8F988-C85B-43C3-ACA5-D7E65EFD336A}"/>
                </a:ext>
              </a:extLst>
            </p:cNvPr>
            <p:cNvSpPr/>
            <p:nvPr/>
          </p:nvSpPr>
          <p:spPr>
            <a:xfrm>
              <a:off x="521422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Process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344FA57-FBEE-45CD-92F7-7F18CE888DA1}"/>
                </a:ext>
              </a:extLst>
            </p:cNvPr>
            <p:cNvSpPr/>
            <p:nvPr/>
          </p:nvSpPr>
          <p:spPr>
            <a:xfrm>
              <a:off x="3594873" y="2978595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8B9EF8-C7E6-4AAF-8412-6EE8E91C033F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>
              <a:off x="210920" y="2387721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14FEDD-DB0D-495B-9FDE-962514C9183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3864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2AB98E-D5DC-4C71-A4A5-B839D6A60A8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3219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48FF00-5D15-4D56-AF61-BF86783E4787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12574" y="2387721"/>
              <a:ext cx="10897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D0E0DA6-D188-4869-AAC2-09A770E684F9}"/>
                </a:ext>
              </a:extLst>
            </p:cNvPr>
            <p:cNvCxnSpPr>
              <a:cxnSpLocks/>
              <a:stCxn id="43" idx="4"/>
              <a:endCxn id="10" idx="3"/>
            </p:cNvCxnSpPr>
            <p:nvPr/>
          </p:nvCxnSpPr>
          <p:spPr>
            <a:xfrm rot="5400000">
              <a:off x="5539575" y="1767048"/>
              <a:ext cx="871516" cy="2164227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E5E28DE-A651-423A-B991-5549809271C2}"/>
                </a:ext>
              </a:extLst>
            </p:cNvPr>
            <p:cNvCxnSpPr>
              <a:cxnSpLocks/>
              <a:stCxn id="10" idx="1"/>
              <a:endCxn id="26" idx="4"/>
            </p:cNvCxnSpPr>
            <p:nvPr/>
          </p:nvCxnSpPr>
          <p:spPr>
            <a:xfrm rot="10800000">
              <a:off x="1005337" y="2683049"/>
              <a:ext cx="258953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73E78C92-3B20-49C5-99C7-0F7562BF02D1}"/>
                </a:ext>
              </a:extLst>
            </p:cNvPr>
            <p:cNvSpPr/>
            <p:nvPr/>
          </p:nvSpPr>
          <p:spPr>
            <a:xfrm>
              <a:off x="710008" y="2092393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1A91990F-3DC4-44AB-AF9F-7D34977F7442}"/>
                </a:ext>
              </a:extLst>
            </p:cNvPr>
            <p:cNvSpPr/>
            <p:nvPr/>
          </p:nvSpPr>
          <p:spPr>
            <a:xfrm>
              <a:off x="-753790" y="2081397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1A0BD-78BD-4F90-B582-50914A7B3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64" y="2387721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4F08AA-E871-40BD-BBEF-61F71A47D7D6}"/>
                </a:ext>
              </a:extLst>
            </p:cNvPr>
            <p:cNvSpPr txBox="1"/>
            <p:nvPr/>
          </p:nvSpPr>
          <p:spPr>
            <a:xfrm>
              <a:off x="720471" y="25723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31F6-EAA7-41E8-AEF8-975B0BD49441}"/>
                </a:ext>
              </a:extLst>
            </p:cNvPr>
            <p:cNvSpPr txBox="1"/>
            <p:nvPr/>
          </p:nvSpPr>
          <p:spPr>
            <a:xfrm>
              <a:off x="420389" y="2018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E470AC-8620-4E0A-9BB5-A4A74CD96637}"/>
                </a:ext>
              </a:extLst>
            </p:cNvPr>
            <p:cNvSpPr txBox="1"/>
            <p:nvPr/>
          </p:nvSpPr>
          <p:spPr>
            <a:xfrm>
              <a:off x="1267652" y="209239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F00EC-FDE6-4E17-9FCD-FE1546C6122D}"/>
                </a:ext>
              </a:extLst>
            </p:cNvPr>
            <p:cNvSpPr txBox="1"/>
            <p:nvPr/>
          </p:nvSpPr>
          <p:spPr>
            <a:xfrm>
              <a:off x="1309719" y="2976416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DF0E7-A3B5-4308-B92C-A0C82223A496}"/>
                </a:ext>
              </a:extLst>
            </p:cNvPr>
            <p:cNvSpPr txBox="1"/>
            <p:nvPr/>
          </p:nvSpPr>
          <p:spPr>
            <a:xfrm>
              <a:off x="5154241" y="297641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Feedback</a:t>
              </a:r>
            </a:p>
          </p:txBody>
        </p: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A59BF72D-26A9-424C-9F12-BE34A4BC69E2}"/>
                </a:ext>
              </a:extLst>
            </p:cNvPr>
            <p:cNvSpPr/>
            <p:nvPr/>
          </p:nvSpPr>
          <p:spPr>
            <a:xfrm>
              <a:off x="7031764" y="2362039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7751577-143C-4D44-9B76-4392B6E63FA7}"/>
                </a:ext>
              </a:extLst>
            </p:cNvPr>
            <p:cNvSpPr/>
            <p:nvPr/>
          </p:nvSpPr>
          <p:spPr>
            <a:xfrm>
              <a:off x="7602318" y="2081397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4EF920-61A2-4C9C-B448-722FCFB3CB02}"/>
              </a:ext>
            </a:extLst>
          </p:cNvPr>
          <p:cNvGrpSpPr/>
          <p:nvPr/>
        </p:nvGrpSpPr>
        <p:grpSpPr>
          <a:xfrm>
            <a:off x="256597" y="2020845"/>
            <a:ext cx="9155156" cy="1457039"/>
            <a:chOff x="256597" y="2020845"/>
            <a:chExt cx="9155156" cy="1457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32DF8-A8BC-4151-806A-9BADC5835018}"/>
                </a:ext>
              </a:extLst>
            </p:cNvPr>
            <p:cNvGrpSpPr/>
            <p:nvPr/>
          </p:nvGrpSpPr>
          <p:grpSpPr>
            <a:xfrm>
              <a:off x="2985904" y="2083853"/>
              <a:ext cx="4424021" cy="612648"/>
              <a:chOff x="2985904" y="2083853"/>
              <a:chExt cx="4424021" cy="612648"/>
            </a:xfrm>
          </p:grpSpPr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0CFC1739-DEDA-4AA8-B13B-75F7A4FB4124}"/>
                  </a:ext>
                </a:extLst>
              </p:cNvPr>
              <p:cNvSpPr/>
              <p:nvPr/>
            </p:nvSpPr>
            <p:spPr>
              <a:xfrm>
                <a:off x="2985904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Controls K(s)</a:t>
                </a:r>
              </a:p>
            </p:txBody>
          </p:sp>
          <p:sp>
            <p:nvSpPr>
              <p:cNvPr id="59" name="Flowchart: Process 58">
                <a:extLst>
                  <a:ext uri="{FF2B5EF4-FFF2-40B4-BE49-F238E27FC236}">
                    <a16:creationId xmlns:a16="http://schemas.microsoft.com/office/drawing/2014/main" id="{C5B1F568-D248-4702-8F1C-7AE8D701B16F}"/>
                  </a:ext>
                </a:extLst>
              </p:cNvPr>
              <p:cNvSpPr/>
              <p:nvPr/>
            </p:nvSpPr>
            <p:spPr>
              <a:xfrm>
                <a:off x="5609925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Transfer Function G(S)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7667BE-BF7B-4CC2-98A6-B31E9CDD86EE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4785904" y="2390177"/>
              <a:ext cx="8240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F0AE83-7003-4A54-B805-B13D80027070}"/>
                </a:ext>
              </a:extLst>
            </p:cNvPr>
            <p:cNvCxnSpPr>
              <a:cxnSpLocks/>
              <a:stCxn id="60" idx="1"/>
              <a:endCxn id="67" idx="4"/>
            </p:cNvCxnSpPr>
            <p:nvPr/>
          </p:nvCxnSpPr>
          <p:spPr>
            <a:xfrm rot="10800000">
              <a:off x="2015724" y="2685505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8EFA4B8-F222-4D17-B788-9EDCB9970C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1051" y="2390177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3A31F7-6355-4487-8AF5-812AA6618DA4}"/>
                </a:ext>
              </a:extLst>
            </p:cNvPr>
            <p:cNvGrpSpPr/>
            <p:nvPr/>
          </p:nvGrpSpPr>
          <p:grpSpPr>
            <a:xfrm>
              <a:off x="256597" y="2020845"/>
              <a:ext cx="9155156" cy="1457039"/>
              <a:chOff x="256597" y="2020845"/>
              <a:chExt cx="9155156" cy="1457039"/>
            </a:xfrm>
          </p:grpSpPr>
          <p:sp>
            <p:nvSpPr>
              <p:cNvPr id="60" name="Flowchart: Process 59">
                <a:extLst>
                  <a:ext uri="{FF2B5EF4-FFF2-40B4-BE49-F238E27FC236}">
                    <a16:creationId xmlns:a16="http://schemas.microsoft.com/office/drawing/2014/main" id="{02E15B2B-A015-4E18-A7EB-C3BB81683288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807466" cy="38101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9AAEC78-960E-426F-95C2-F5F384024480}"/>
                  </a:ext>
                </a:extLst>
              </p:cNvPr>
              <p:cNvCxnSpPr>
                <a:cxnSpLocks/>
                <a:stCxn id="68" idx="3"/>
                <a:endCxn id="67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878FEBB-92F1-4564-94CF-A4B390460D32}"/>
                  </a:ext>
                </a:extLst>
              </p:cNvPr>
              <p:cNvCxnSpPr>
                <a:cxnSpLocks/>
                <a:stCxn id="59" idx="3"/>
                <a:endCxn id="76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39E13855-222B-4343-A8EF-31A3EF891EBB}"/>
                  </a:ext>
                </a:extLst>
              </p:cNvPr>
              <p:cNvCxnSpPr>
                <a:cxnSpLocks/>
                <a:stCxn id="75" idx="4"/>
                <a:endCxn id="60" idx="3"/>
              </p:cNvCxnSpPr>
              <p:nvPr/>
            </p:nvCxnSpPr>
            <p:spPr>
              <a:xfrm rot="5400000">
                <a:off x="6427242" y="1646784"/>
                <a:ext cx="871516" cy="2409667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Summing Junction 66">
                <a:extLst>
                  <a:ext uri="{FF2B5EF4-FFF2-40B4-BE49-F238E27FC236}">
                    <a16:creationId xmlns:a16="http://schemas.microsoft.com/office/drawing/2014/main" id="{AEABDD66-46BC-4931-9BF1-F5DA3BD9C0B6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2E1BDBB4-39DE-4B53-A92B-BBFD17EA5FB8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9D7773-77A6-425D-8C57-9232B792B90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EF44C0-5D33-45E1-B882-F5C63685CC60}"/>
                  </a:ext>
                </a:extLst>
              </p:cNvPr>
              <p:cNvSpPr txBox="1"/>
              <p:nvPr/>
            </p:nvSpPr>
            <p:spPr>
              <a:xfrm>
                <a:off x="1430776" y="20208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7FC902-FEA0-46B8-8FBD-50AAEDAB4DFE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82CBE0-A780-494F-9AC3-9BE96BBB4E7F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4B5522-52F4-4CE7-81B0-E5E06101EE26}"/>
                  </a:ext>
                </a:extLst>
              </p:cNvPr>
              <p:cNvSpPr txBox="1"/>
              <p:nvPr/>
            </p:nvSpPr>
            <p:spPr>
              <a:xfrm>
                <a:off x="6164628" y="2978872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Feedback</a:t>
                </a:r>
              </a:p>
            </p:txBody>
          </p:sp>
          <p:sp>
            <p:nvSpPr>
              <p:cNvPr id="75" name="Flowchart: Summing Junction 74">
                <a:extLst>
                  <a:ext uri="{FF2B5EF4-FFF2-40B4-BE49-F238E27FC236}">
                    <a16:creationId xmlns:a16="http://schemas.microsoft.com/office/drawing/2014/main" id="{DFDA96EA-66D6-4188-B2EC-D37264B1E748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1E53EF98-72E1-4395-BCC0-628E8F2B4648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4A1219-A149-4398-BAB1-42B4F7BD9BCE}"/>
              </a:ext>
            </a:extLst>
          </p:cNvPr>
          <p:cNvGrpSpPr/>
          <p:nvPr/>
        </p:nvGrpSpPr>
        <p:grpSpPr>
          <a:xfrm>
            <a:off x="127149" y="4184572"/>
            <a:ext cx="9155156" cy="1413423"/>
            <a:chOff x="256597" y="4231387"/>
            <a:chExt cx="9155156" cy="1413423"/>
          </a:xfrm>
        </p:grpSpPr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0C007532-06BA-456A-B886-327F3BC7E9A1}"/>
                </a:ext>
              </a:extLst>
            </p:cNvPr>
            <p:cNvSpPr/>
            <p:nvPr/>
          </p:nvSpPr>
          <p:spPr>
            <a:xfrm>
              <a:off x="5609925" y="4250779"/>
              <a:ext cx="1800000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System H(S)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D231F3-32DF-4356-BEE4-01DAC2D33E23}"/>
                </a:ext>
              </a:extLst>
            </p:cNvPr>
            <p:cNvCxnSpPr>
              <a:cxnSpLocks/>
              <a:stCxn id="89" idx="6"/>
              <a:endCxn id="99" idx="1"/>
            </p:cNvCxnSpPr>
            <p:nvPr/>
          </p:nvCxnSpPr>
          <p:spPr>
            <a:xfrm>
              <a:off x="2311051" y="4557103"/>
              <a:ext cx="32988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0B1BFB4E-075F-4590-8EB7-D342F87919BF}"/>
                </a:ext>
              </a:extLst>
            </p:cNvPr>
            <p:cNvCxnSpPr>
              <a:cxnSpLocks/>
              <a:stCxn id="85" idx="1"/>
              <a:endCxn id="89" idx="4"/>
            </p:cNvCxnSpPr>
            <p:nvPr/>
          </p:nvCxnSpPr>
          <p:spPr>
            <a:xfrm rot="10800000">
              <a:off x="2015724" y="4852431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14B7BBA-5E83-4E0C-A763-47050F082AAB}"/>
                </a:ext>
              </a:extLst>
            </p:cNvPr>
            <p:cNvGrpSpPr/>
            <p:nvPr/>
          </p:nvGrpSpPr>
          <p:grpSpPr>
            <a:xfrm>
              <a:off x="256597" y="4231387"/>
              <a:ext cx="9155156" cy="1413423"/>
              <a:chOff x="256597" y="2064461"/>
              <a:chExt cx="9155156" cy="1413423"/>
            </a:xfrm>
          </p:grpSpPr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0F9B365E-0AE8-4256-BAEB-D4B9A35039E6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0" cy="38101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FAC36D1-9462-4FED-A552-72F61646F287}"/>
                  </a:ext>
                </a:extLst>
              </p:cNvPr>
              <p:cNvCxnSpPr>
                <a:cxnSpLocks/>
                <a:stCxn id="90" idx="3"/>
                <a:endCxn id="89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48CDC28-2156-4AB9-9DF8-270651CE6595}"/>
                  </a:ext>
                </a:extLst>
              </p:cNvPr>
              <p:cNvCxnSpPr>
                <a:cxnSpLocks/>
                <a:stCxn id="99" idx="3"/>
                <a:endCxn id="97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C1D4E40E-A824-4C48-A3CF-39452FFCA220}"/>
                  </a:ext>
                </a:extLst>
              </p:cNvPr>
              <p:cNvCxnSpPr>
                <a:cxnSpLocks/>
                <a:stCxn id="96" idx="4"/>
                <a:endCxn id="85" idx="3"/>
              </p:cNvCxnSpPr>
              <p:nvPr/>
            </p:nvCxnSpPr>
            <p:spPr>
              <a:xfrm rot="5400000">
                <a:off x="6023509" y="1243051"/>
                <a:ext cx="871516" cy="3217132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owchart: Summing Junction 88">
                <a:extLst>
                  <a:ext uri="{FF2B5EF4-FFF2-40B4-BE49-F238E27FC236}">
                    <a16:creationId xmlns:a16="http://schemas.microsoft.com/office/drawing/2014/main" id="{B503DE85-B686-4734-AF29-9A9057342F72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Flowchart: Process 89">
                <a:extLst>
                  <a:ext uri="{FF2B5EF4-FFF2-40B4-BE49-F238E27FC236}">
                    <a16:creationId xmlns:a16="http://schemas.microsoft.com/office/drawing/2014/main" id="{67C6B990-A0D0-4AFF-9FDC-3D30E731A432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R(s)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455622-F535-48DF-B853-E964FF8FE8C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2CC2D8-E4AF-4915-BFCC-71A499A82E9A}"/>
                  </a:ext>
                </a:extLst>
              </p:cNvPr>
              <p:cNvSpPr txBox="1"/>
              <p:nvPr/>
            </p:nvSpPr>
            <p:spPr>
              <a:xfrm>
                <a:off x="1492070" y="206446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6FC10A-81C9-4EBB-9BBD-28803212D994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 E(s)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F5C474-BEA1-4FE1-9FEB-ACEA483154D8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247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 B(s)</a:t>
                </a:r>
              </a:p>
            </p:txBody>
          </p:sp>
          <p:sp>
            <p:nvSpPr>
              <p:cNvPr id="96" name="Flowchart: Summing Junction 95">
                <a:extLst>
                  <a:ext uri="{FF2B5EF4-FFF2-40B4-BE49-F238E27FC236}">
                    <a16:creationId xmlns:a16="http://schemas.microsoft.com/office/drawing/2014/main" id="{87256536-E004-4732-BCEB-4A255E1FF0C6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Flowchart: Process 96">
                <a:extLst>
                  <a:ext uri="{FF2B5EF4-FFF2-40B4-BE49-F238E27FC236}">
                    <a16:creationId xmlns:a16="http://schemas.microsoft.com/office/drawing/2014/main" id="{CF12EF7B-F260-4CFB-84A7-3971730531E9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C(s)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242CD67-DB4C-4271-8F5E-AC5403F42E19}"/>
              </a:ext>
            </a:extLst>
          </p:cNvPr>
          <p:cNvGrpSpPr/>
          <p:nvPr/>
        </p:nvGrpSpPr>
        <p:grpSpPr>
          <a:xfrm>
            <a:off x="428363" y="-1997804"/>
            <a:ext cx="9155156" cy="2980403"/>
            <a:chOff x="428363" y="-1997804"/>
            <a:chExt cx="9155156" cy="29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/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6E92715-5469-4196-9972-1B306728C7EB}"/>
                </a:ext>
              </a:extLst>
            </p:cNvPr>
            <p:cNvCxnSpPr>
              <a:cxnSpLocks/>
              <a:stCxn id="77" idx="6"/>
              <a:endCxn id="68" idx="2"/>
            </p:cNvCxnSpPr>
            <p:nvPr/>
          </p:nvCxnSpPr>
          <p:spPr>
            <a:xfrm>
              <a:off x="2482817" y="-676914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7AB40E-E583-4847-AE9A-9B5AC12D471E}"/>
                </a:ext>
              </a:extLst>
            </p:cNvPr>
            <p:cNvCxnSpPr>
              <a:cxnSpLocks/>
              <a:stCxn id="73" idx="1"/>
              <a:endCxn id="77" idx="4"/>
            </p:cNvCxnSpPr>
            <p:nvPr/>
          </p:nvCxnSpPr>
          <p:spPr>
            <a:xfrm rot="10800000">
              <a:off x="2187489" y="-381586"/>
              <a:ext cx="2834976" cy="1173676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9094A82F-82BB-41DD-8AC6-4774A83F800F}"/>
                </a:ext>
              </a:extLst>
            </p:cNvPr>
            <p:cNvSpPr/>
            <p:nvPr/>
          </p:nvSpPr>
          <p:spPr>
            <a:xfrm>
              <a:off x="5022465" y="60158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055610-02CC-43D0-8F0E-BFBB2058D6A5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1393073" y="-676914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330F280-583E-414E-B95D-A86BE6C8561F}"/>
                </a:ext>
              </a:extLst>
            </p:cNvPr>
            <p:cNvCxnSpPr>
              <a:cxnSpLocks/>
              <a:stCxn id="61" idx="3"/>
              <a:endCxn id="84" idx="1"/>
            </p:cNvCxnSpPr>
            <p:nvPr/>
          </p:nvCxnSpPr>
          <p:spPr>
            <a:xfrm>
              <a:off x="7456194" y="-676914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89600DD-0521-4D72-9F3D-2235EFA35215}"/>
                </a:ext>
              </a:extLst>
            </p:cNvPr>
            <p:cNvCxnSpPr>
              <a:cxnSpLocks/>
              <a:stCxn id="83" idx="4"/>
              <a:endCxn id="73" idx="3"/>
            </p:cNvCxnSpPr>
            <p:nvPr/>
          </p:nvCxnSpPr>
          <p:spPr>
            <a:xfrm rot="5400000">
              <a:off x="5909372" y="-1538137"/>
              <a:ext cx="1443322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Summing Junction 76">
              <a:extLst>
                <a:ext uri="{FF2B5EF4-FFF2-40B4-BE49-F238E27FC236}">
                  <a16:creationId xmlns:a16="http://schemas.microsoft.com/office/drawing/2014/main" id="{58829377-AD15-4894-8646-91B43FDE5FB3}"/>
                </a:ext>
              </a:extLst>
            </p:cNvPr>
            <p:cNvSpPr/>
            <p:nvPr/>
          </p:nvSpPr>
          <p:spPr>
            <a:xfrm>
              <a:off x="1892161" y="-972242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4412D801-C271-441C-8A42-4432D4C295B8}"/>
                </a:ext>
              </a:extLst>
            </p:cNvPr>
            <p:cNvSpPr/>
            <p:nvPr/>
          </p:nvSpPr>
          <p:spPr>
            <a:xfrm>
              <a:off x="428363" y="-983238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C1C83-97D0-4C31-B78F-12003CA26E75}"/>
                </a:ext>
              </a:extLst>
            </p:cNvPr>
            <p:cNvSpPr txBox="1"/>
            <p:nvPr/>
          </p:nvSpPr>
          <p:spPr>
            <a:xfrm>
              <a:off x="1902624" y="-4922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FC6492-2EF8-4075-A87D-6672E6F8E3E1}"/>
                </a:ext>
              </a:extLst>
            </p:cNvPr>
            <p:cNvSpPr txBox="1"/>
            <p:nvPr/>
          </p:nvSpPr>
          <p:spPr>
            <a:xfrm>
              <a:off x="1663836" y="-10026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EACD48-3BC4-4C31-89B5-7DF9CE74CCC5}"/>
                </a:ext>
              </a:extLst>
            </p:cNvPr>
            <p:cNvSpPr txBox="1"/>
            <p:nvPr/>
          </p:nvSpPr>
          <p:spPr>
            <a:xfrm>
              <a:off x="2449805" y="-97224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6B9C1F-3B5E-4263-8B67-217E8510DF9F}"/>
                </a:ext>
              </a:extLst>
            </p:cNvPr>
            <p:cNvSpPr txBox="1"/>
            <p:nvPr/>
          </p:nvSpPr>
          <p:spPr>
            <a:xfrm>
              <a:off x="2491872" y="48358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83" name="Flowchart: Summing Junction 82">
              <a:extLst>
                <a:ext uri="{FF2B5EF4-FFF2-40B4-BE49-F238E27FC236}">
                  <a16:creationId xmlns:a16="http://schemas.microsoft.com/office/drawing/2014/main" id="{8EC85A69-898E-462F-8F70-577BEC290798}"/>
                </a:ext>
              </a:extLst>
            </p:cNvPr>
            <p:cNvSpPr/>
            <p:nvPr/>
          </p:nvSpPr>
          <p:spPr>
            <a:xfrm>
              <a:off x="8213917" y="-702596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84452234-E5B6-44BB-BBC6-35C15679B8FA}"/>
                </a:ext>
              </a:extLst>
            </p:cNvPr>
            <p:cNvSpPr/>
            <p:nvPr/>
          </p:nvSpPr>
          <p:spPr>
            <a:xfrm>
              <a:off x="8784471" y="-983238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85" name="Flowchart: Summing Junction 84">
              <a:extLst>
                <a:ext uri="{FF2B5EF4-FFF2-40B4-BE49-F238E27FC236}">
                  <a16:creationId xmlns:a16="http://schemas.microsoft.com/office/drawing/2014/main" id="{65CFC0DA-8F65-49F1-BD59-ACA54F500D74}"/>
                </a:ext>
              </a:extLst>
            </p:cNvPr>
            <p:cNvSpPr/>
            <p:nvPr/>
          </p:nvSpPr>
          <p:spPr>
            <a:xfrm>
              <a:off x="5605473" y="-841741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978D5A-45AE-485E-9084-3CE109893E11}"/>
                </a:ext>
              </a:extLst>
            </p:cNvPr>
            <p:cNvSpPr txBox="1"/>
            <p:nvPr/>
          </p:nvSpPr>
          <p:spPr>
            <a:xfrm>
              <a:off x="5323241" y="-9387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7CC149-5897-4208-8692-3AFAB5F181B7}"/>
                </a:ext>
              </a:extLst>
            </p:cNvPr>
            <p:cNvSpPr txBox="1"/>
            <p:nvPr/>
          </p:nvSpPr>
          <p:spPr>
            <a:xfrm>
              <a:off x="5748854" y="-10915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/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BF51DCB-1F88-4DF5-8B8C-9DF81B68CF5A}"/>
                </a:ext>
              </a:extLst>
            </p:cNvPr>
            <p:cNvCxnSpPr>
              <a:cxnSpLocks/>
              <a:stCxn id="85" idx="6"/>
              <a:endCxn id="61" idx="1"/>
            </p:cNvCxnSpPr>
            <p:nvPr/>
          </p:nvCxnSpPr>
          <p:spPr>
            <a:xfrm>
              <a:off x="5935127" y="-676914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4A433DE-94DC-4717-A81B-A40749CF1A62}"/>
                </a:ext>
              </a:extLst>
            </p:cNvPr>
            <p:cNvSpPr/>
            <p:nvPr/>
          </p:nvSpPr>
          <p:spPr>
            <a:xfrm>
              <a:off x="3766457" y="-69977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FE67BF-B587-41AA-A721-A44F6EC43A5F}"/>
                </a:ext>
              </a:extLst>
            </p:cNvPr>
            <p:cNvCxnSpPr>
              <a:cxnSpLocks/>
              <a:stCxn id="68" idx="6"/>
              <a:endCxn id="65" idx="1"/>
            </p:cNvCxnSpPr>
            <p:nvPr/>
          </p:nvCxnSpPr>
          <p:spPr>
            <a:xfrm flipV="1">
              <a:off x="3812176" y="-676914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9E2B009-0CD5-4E25-AE8D-D876BCC806E6}"/>
                </a:ext>
              </a:extLst>
            </p:cNvPr>
            <p:cNvCxnSpPr>
              <a:cxnSpLocks/>
              <a:stCxn id="65" idx="3"/>
              <a:endCxn id="85" idx="2"/>
            </p:cNvCxnSpPr>
            <p:nvPr/>
          </p:nvCxnSpPr>
          <p:spPr>
            <a:xfrm>
              <a:off x="5320114" y="-676914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/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/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1C8B0E6-96EC-429D-987E-C83652207C70}"/>
                </a:ext>
              </a:extLst>
            </p:cNvPr>
            <p:cNvCxnSpPr>
              <a:cxnSpLocks/>
              <a:stCxn id="68" idx="0"/>
              <a:endCxn id="105" idx="1"/>
            </p:cNvCxnSpPr>
            <p:nvPr/>
          </p:nvCxnSpPr>
          <p:spPr>
            <a:xfrm rot="5400000" flipH="1" flipV="1">
              <a:off x="3560172" y="-1269850"/>
              <a:ext cx="799223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59F9002-1665-4497-AFDF-8606D34E2E83}"/>
                </a:ext>
              </a:extLst>
            </p:cNvPr>
            <p:cNvCxnSpPr>
              <a:cxnSpLocks/>
              <a:stCxn id="68" idx="4"/>
              <a:endCxn id="106" idx="1"/>
            </p:cNvCxnSpPr>
            <p:nvPr/>
          </p:nvCxnSpPr>
          <p:spPr>
            <a:xfrm rot="16200000" flipH="1">
              <a:off x="3560172" y="-424909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F7EFC4D1-A88F-408B-BC91-2371C173AEC1}"/>
                </a:ext>
              </a:extLst>
            </p:cNvPr>
            <p:cNvCxnSpPr>
              <a:cxnSpLocks/>
              <a:stCxn id="106" idx="3"/>
              <a:endCxn id="85" idx="4"/>
            </p:cNvCxnSpPr>
            <p:nvPr/>
          </p:nvCxnSpPr>
          <p:spPr>
            <a:xfrm flipV="1">
              <a:off x="5320114" y="-512087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C679DE31-C58D-42AA-9AAA-62F3F62A581B}"/>
                </a:ext>
              </a:extLst>
            </p:cNvPr>
            <p:cNvCxnSpPr>
              <a:cxnSpLocks/>
              <a:stCxn id="105" idx="3"/>
              <a:endCxn id="85" idx="0"/>
            </p:cNvCxnSpPr>
            <p:nvPr/>
          </p:nvCxnSpPr>
          <p:spPr>
            <a:xfrm>
              <a:off x="5320114" y="-1498996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DAF9381-2F55-4ED9-BBA4-CDFC8016C3CD}"/>
                </a:ext>
              </a:extLst>
            </p:cNvPr>
            <p:cNvSpPr txBox="1"/>
            <p:nvPr/>
          </p:nvSpPr>
          <p:spPr>
            <a:xfrm>
              <a:off x="5748854" y="-559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884725-5FB7-4E46-8B67-996559D87B74}"/>
                </a:ext>
              </a:extLst>
            </p:cNvPr>
            <p:cNvSpPr txBox="1"/>
            <p:nvPr/>
          </p:nvSpPr>
          <p:spPr>
            <a:xfrm>
              <a:off x="3872453" y="-1997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59CFD1B-3A15-41F0-BAB0-5570B3A5B09E}"/>
                </a:ext>
              </a:extLst>
            </p:cNvPr>
            <p:cNvSpPr txBox="1"/>
            <p:nvPr/>
          </p:nvSpPr>
          <p:spPr>
            <a:xfrm>
              <a:off x="3872453" y="-11757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2C1D6F-90E8-4701-A215-72AA82EA26C7}"/>
                </a:ext>
              </a:extLst>
            </p:cNvPr>
            <p:cNvSpPr txBox="1"/>
            <p:nvPr/>
          </p:nvSpPr>
          <p:spPr>
            <a:xfrm>
              <a:off x="3872453" y="-3536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57D6787-5CB4-400F-A9B5-9AA1BD7AF38D}"/>
              </a:ext>
            </a:extLst>
          </p:cNvPr>
          <p:cNvGrpSpPr/>
          <p:nvPr/>
        </p:nvGrpSpPr>
        <p:grpSpPr>
          <a:xfrm>
            <a:off x="428363" y="175841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8ABE9EC-74B0-41BC-A30A-5B153F2A455C}"/>
                </a:ext>
              </a:extLst>
            </p:cNvPr>
            <p:cNvCxnSpPr>
              <a:cxnSpLocks/>
              <a:stCxn id="127" idx="6"/>
              <a:endCxn id="140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EBCB67E8-8C51-469C-8256-6FA4B0014E7F}"/>
                </a:ext>
              </a:extLst>
            </p:cNvPr>
            <p:cNvCxnSpPr>
              <a:cxnSpLocks/>
              <a:stCxn id="123" idx="1"/>
              <a:endCxn id="127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Process 122">
              <a:extLst>
                <a:ext uri="{FF2B5EF4-FFF2-40B4-BE49-F238E27FC236}">
                  <a16:creationId xmlns:a16="http://schemas.microsoft.com/office/drawing/2014/main" id="{032466A8-0354-4596-94FA-45FD06E1F557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5B583F3-B085-470B-85FB-0BA69F07A812}"/>
                </a:ext>
              </a:extLst>
            </p:cNvPr>
            <p:cNvCxnSpPr>
              <a:cxnSpLocks/>
              <a:stCxn id="128" idx="3"/>
              <a:endCxn id="127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CB50314-11CE-4359-A894-8138EE147760}"/>
                </a:ext>
              </a:extLst>
            </p:cNvPr>
            <p:cNvCxnSpPr>
              <a:cxnSpLocks/>
              <a:stCxn id="120" idx="3"/>
              <a:endCxn id="134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C441D7D-517A-456E-AE4C-6CBB8F7E6807}"/>
                </a:ext>
              </a:extLst>
            </p:cNvPr>
            <p:cNvCxnSpPr>
              <a:cxnSpLocks/>
              <a:stCxn id="133" idx="4"/>
              <a:endCxn id="123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Summing Junction 126">
              <a:extLst>
                <a:ext uri="{FF2B5EF4-FFF2-40B4-BE49-F238E27FC236}">
                  <a16:creationId xmlns:a16="http://schemas.microsoft.com/office/drawing/2014/main" id="{360ACE46-CD0E-4FF9-840E-8A599531041E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976CE096-B928-419D-B824-D23FA7777F6B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EDAA276-D629-4A33-B55B-B3973D426949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B92D69-1F80-4173-8EAB-6FA2F6DF5309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071F9B3-1289-43D4-BEC0-2AF499C8F02A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09F133-FEFB-4829-86B1-18F60FFEBEFE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33" name="Flowchart: Summing Junction 132">
              <a:extLst>
                <a:ext uri="{FF2B5EF4-FFF2-40B4-BE49-F238E27FC236}">
                  <a16:creationId xmlns:a16="http://schemas.microsoft.com/office/drawing/2014/main" id="{734E11EB-A68F-40C4-B4DC-B325F7084E14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id="{B10B9FE5-6510-4064-9087-D61D887045F3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135" name="Flowchart: Summing Junction 134">
              <a:extLst>
                <a:ext uri="{FF2B5EF4-FFF2-40B4-BE49-F238E27FC236}">
                  <a16:creationId xmlns:a16="http://schemas.microsoft.com/office/drawing/2014/main" id="{2D7E2A5E-5EEB-4EF5-AF15-C5108C465F2C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7D7C131-F7FA-4976-A307-C9A8FE777F7A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1C143A2-8991-4A2F-BF79-638890E61548}"/>
                </a:ext>
              </a:extLst>
            </p:cNvPr>
            <p:cNvCxnSpPr>
              <a:cxnSpLocks/>
              <a:stCxn id="135" idx="6"/>
              <a:endCxn id="120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0216CF-703E-49E1-90B3-2964189A1A9C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2404A13-617E-4A51-BE44-475DBC820E1F}"/>
                </a:ext>
              </a:extLst>
            </p:cNvPr>
            <p:cNvCxnSpPr>
              <a:cxnSpLocks/>
              <a:stCxn id="140" idx="6"/>
              <a:endCxn id="138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6CD386D-3A95-4311-9358-40479C7FC7E8}"/>
                </a:ext>
              </a:extLst>
            </p:cNvPr>
            <p:cNvCxnSpPr>
              <a:cxnSpLocks/>
              <a:stCxn id="138" idx="3"/>
              <a:endCxn id="135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6778EA02-9335-4A5E-906F-61BE6AC04E54}"/>
                </a:ext>
              </a:extLst>
            </p:cNvPr>
            <p:cNvCxnSpPr>
              <a:cxnSpLocks/>
              <a:stCxn id="140" idx="4"/>
              <a:endCxn id="144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09811852-948F-45FE-9F89-0EB04D619010}"/>
                </a:ext>
              </a:extLst>
            </p:cNvPr>
            <p:cNvCxnSpPr>
              <a:cxnSpLocks/>
              <a:stCxn id="144" idx="3"/>
              <a:endCxn id="135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64BFE86-25D4-426A-8178-B6D55FD015B7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4E1C790-AC18-4FCF-B1F4-9F9C8287BF1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F8A2C57-EC5A-46D4-B2D9-5160A927C122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E6BB5D-125E-4296-A37D-FF4E942E7C2D}"/>
              </a:ext>
            </a:extLst>
          </p:cNvPr>
          <p:cNvGrpSpPr/>
          <p:nvPr/>
        </p:nvGrpSpPr>
        <p:grpSpPr>
          <a:xfrm>
            <a:off x="428363" y="4692561"/>
            <a:ext cx="9155156" cy="1353868"/>
            <a:chOff x="428363" y="4692561"/>
            <a:chExt cx="9155156" cy="1353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/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B37E7E89-1E3C-498A-BF99-D60CA5BD2826}"/>
                </a:ext>
              </a:extLst>
            </p:cNvPr>
            <p:cNvCxnSpPr>
              <a:cxnSpLocks/>
              <a:stCxn id="154" idx="1"/>
              <a:endCxn id="158" idx="4"/>
            </p:cNvCxnSpPr>
            <p:nvPr/>
          </p:nvCxnSpPr>
          <p:spPr>
            <a:xfrm rot="10800000">
              <a:off x="2187490" y="5486698"/>
              <a:ext cx="2834977" cy="36922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Process 153">
              <a:extLst>
                <a:ext uri="{FF2B5EF4-FFF2-40B4-BE49-F238E27FC236}">
                  <a16:creationId xmlns:a16="http://schemas.microsoft.com/office/drawing/2014/main" id="{153C4BC4-1AA7-4A5D-9C04-80E61EEF04FF}"/>
                </a:ext>
              </a:extLst>
            </p:cNvPr>
            <p:cNvSpPr/>
            <p:nvPr/>
          </p:nvSpPr>
          <p:spPr>
            <a:xfrm>
              <a:off x="5022466" y="566541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E0ACDB5-F877-4984-B7B7-FA99EFF17B9D}"/>
                </a:ext>
              </a:extLst>
            </p:cNvPr>
            <p:cNvCxnSpPr>
              <a:cxnSpLocks/>
              <a:stCxn id="159" idx="3"/>
              <a:endCxn id="158" idx="2"/>
            </p:cNvCxnSpPr>
            <p:nvPr/>
          </p:nvCxnSpPr>
          <p:spPr>
            <a:xfrm>
              <a:off x="1393073" y="5191369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9721254-5C9E-4F16-9138-30566A39908A}"/>
                </a:ext>
              </a:extLst>
            </p:cNvPr>
            <p:cNvCxnSpPr>
              <a:cxnSpLocks/>
              <a:stCxn id="151" idx="3"/>
              <a:endCxn id="165" idx="1"/>
            </p:cNvCxnSpPr>
            <p:nvPr/>
          </p:nvCxnSpPr>
          <p:spPr>
            <a:xfrm>
              <a:off x="7456194" y="5191369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7A397F1B-4256-4E24-A4F7-044E5406968C}"/>
                </a:ext>
              </a:extLst>
            </p:cNvPr>
            <p:cNvCxnSpPr>
              <a:cxnSpLocks/>
              <a:stCxn id="164" idx="4"/>
              <a:endCxn id="154" idx="3"/>
            </p:cNvCxnSpPr>
            <p:nvPr/>
          </p:nvCxnSpPr>
          <p:spPr>
            <a:xfrm rot="5400000">
              <a:off x="6311599" y="3927919"/>
              <a:ext cx="638869" cy="3217132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Summing Junction 157">
              <a:extLst>
                <a:ext uri="{FF2B5EF4-FFF2-40B4-BE49-F238E27FC236}">
                  <a16:creationId xmlns:a16="http://schemas.microsoft.com/office/drawing/2014/main" id="{3F7645CC-515F-4717-A12A-4EABEF5F3671}"/>
                </a:ext>
              </a:extLst>
            </p:cNvPr>
            <p:cNvSpPr/>
            <p:nvPr/>
          </p:nvSpPr>
          <p:spPr>
            <a:xfrm>
              <a:off x="1892161" y="4896041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Flowchart: Process 158">
              <a:extLst>
                <a:ext uri="{FF2B5EF4-FFF2-40B4-BE49-F238E27FC236}">
                  <a16:creationId xmlns:a16="http://schemas.microsoft.com/office/drawing/2014/main" id="{0F8EFB82-4F45-42C2-B7AD-3B8F349F2A28}"/>
                </a:ext>
              </a:extLst>
            </p:cNvPr>
            <p:cNvSpPr/>
            <p:nvPr/>
          </p:nvSpPr>
          <p:spPr>
            <a:xfrm>
              <a:off x="428363" y="4885045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E764E4-24CA-445F-ABEF-D1401382D6A3}"/>
                </a:ext>
              </a:extLst>
            </p:cNvPr>
            <p:cNvSpPr txBox="1"/>
            <p:nvPr/>
          </p:nvSpPr>
          <p:spPr>
            <a:xfrm>
              <a:off x="1902624" y="53760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BB9583-2B70-40F3-B62D-32C3930D81C6}"/>
                </a:ext>
              </a:extLst>
            </p:cNvPr>
            <p:cNvSpPr txBox="1"/>
            <p:nvPr/>
          </p:nvSpPr>
          <p:spPr>
            <a:xfrm>
              <a:off x="1663836" y="48656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F145AE7-D5B7-4141-8E12-A21347280699}"/>
                </a:ext>
              </a:extLst>
            </p:cNvPr>
            <p:cNvSpPr txBox="1"/>
            <p:nvPr/>
          </p:nvSpPr>
          <p:spPr>
            <a:xfrm>
              <a:off x="2449805" y="489604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E9D4E8-B2B1-4EE8-ADB2-C8317A524ADD}"/>
                </a:ext>
              </a:extLst>
            </p:cNvPr>
            <p:cNvSpPr txBox="1"/>
            <p:nvPr/>
          </p:nvSpPr>
          <p:spPr>
            <a:xfrm>
              <a:off x="2491872" y="554741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64" name="Flowchart: Summing Junction 163">
              <a:extLst>
                <a:ext uri="{FF2B5EF4-FFF2-40B4-BE49-F238E27FC236}">
                  <a16:creationId xmlns:a16="http://schemas.microsoft.com/office/drawing/2014/main" id="{B2E5ABA7-4626-411F-A85B-3915A51AEBBD}"/>
                </a:ext>
              </a:extLst>
            </p:cNvPr>
            <p:cNvSpPr/>
            <p:nvPr/>
          </p:nvSpPr>
          <p:spPr>
            <a:xfrm>
              <a:off x="8213917" y="5165687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Flowchart: Process 164">
              <a:extLst>
                <a:ext uri="{FF2B5EF4-FFF2-40B4-BE49-F238E27FC236}">
                  <a16:creationId xmlns:a16="http://schemas.microsoft.com/office/drawing/2014/main" id="{C93058E6-A200-4DC6-9870-4F09D9C528E8}"/>
                </a:ext>
              </a:extLst>
            </p:cNvPr>
            <p:cNvSpPr/>
            <p:nvPr/>
          </p:nvSpPr>
          <p:spPr>
            <a:xfrm>
              <a:off x="8784471" y="4885045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/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4E02D6-D146-4F17-8207-D15CD0B3ECD7}"/>
                </a:ext>
              </a:extLst>
            </p:cNvPr>
            <p:cNvCxnSpPr>
              <a:cxnSpLocks/>
              <a:stCxn id="169" idx="3"/>
              <a:endCxn id="151" idx="1"/>
            </p:cNvCxnSpPr>
            <p:nvPr/>
          </p:nvCxnSpPr>
          <p:spPr>
            <a:xfrm>
              <a:off x="5320114" y="5191369"/>
              <a:ext cx="94621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1DDC796-F418-42EE-96D9-70076B832E90}"/>
                </a:ext>
              </a:extLst>
            </p:cNvPr>
            <p:cNvCxnSpPr>
              <a:cxnSpLocks/>
              <a:stCxn id="158" idx="6"/>
              <a:endCxn id="169" idx="1"/>
            </p:cNvCxnSpPr>
            <p:nvPr/>
          </p:nvCxnSpPr>
          <p:spPr>
            <a:xfrm>
              <a:off x="2482817" y="5191369"/>
              <a:ext cx="164743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B685C59-2D4F-46CF-BA24-F97896362696}"/>
                </a:ext>
              </a:extLst>
            </p:cNvPr>
            <p:cNvSpPr txBox="1"/>
            <p:nvPr/>
          </p:nvSpPr>
          <p:spPr>
            <a:xfrm>
              <a:off x="3872453" y="46925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60614B1-5393-4F52-8EA2-01D9F3054089}"/>
              </a:ext>
            </a:extLst>
          </p:cNvPr>
          <p:cNvGrpSpPr/>
          <p:nvPr/>
        </p:nvGrpSpPr>
        <p:grpSpPr>
          <a:xfrm>
            <a:off x="428363" y="677543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B590C39-8108-4DA3-A235-BD3749139095}"/>
                </a:ext>
              </a:extLst>
            </p:cNvPr>
            <p:cNvCxnSpPr>
              <a:cxnSpLocks/>
              <a:stCxn id="273" idx="6"/>
              <a:endCxn id="285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583F8D5E-5D50-406D-8066-1A653972A346}"/>
                </a:ext>
              </a:extLst>
            </p:cNvPr>
            <p:cNvCxnSpPr>
              <a:cxnSpLocks/>
              <a:stCxn id="269" idx="1"/>
              <a:endCxn id="273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6C1B1C28-5020-4A68-9A56-F80608CF209F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17348D8-4E51-40A5-865A-34EBECF0234D}"/>
                </a:ext>
              </a:extLst>
            </p:cNvPr>
            <p:cNvCxnSpPr>
              <a:cxnSpLocks/>
              <a:stCxn id="274" idx="3"/>
              <a:endCxn id="273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C361913-AB76-495F-BB46-F3D991A9E412}"/>
                </a:ext>
              </a:extLst>
            </p:cNvPr>
            <p:cNvCxnSpPr>
              <a:cxnSpLocks/>
              <a:stCxn id="266" idx="3"/>
              <a:endCxn id="280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82F8E1E0-F69B-4522-A181-05F9D9A2555A}"/>
                </a:ext>
              </a:extLst>
            </p:cNvPr>
            <p:cNvCxnSpPr>
              <a:cxnSpLocks/>
              <a:stCxn id="279" idx="4"/>
              <a:endCxn id="269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Flowchart: Summing Junction 272">
              <a:extLst>
                <a:ext uri="{FF2B5EF4-FFF2-40B4-BE49-F238E27FC236}">
                  <a16:creationId xmlns:a16="http://schemas.microsoft.com/office/drawing/2014/main" id="{83B96212-B254-420E-B1C2-E363E633B953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Flowchart: Process 273">
              <a:extLst>
                <a:ext uri="{FF2B5EF4-FFF2-40B4-BE49-F238E27FC236}">
                  <a16:creationId xmlns:a16="http://schemas.microsoft.com/office/drawing/2014/main" id="{5BD84A1D-9A6D-41B5-AE6B-EAFDC5BF36A9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8AD724E-0772-4D21-B093-FBA617341DBF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0A5DF67-39C5-4B17-8A5F-6107609BDEB2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D45C6F1-5265-4CAF-916E-B61260100CA3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22FC28F-F01F-43C6-BCD0-9A9131C35607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279" name="Flowchart: Summing Junction 278">
              <a:extLst>
                <a:ext uri="{FF2B5EF4-FFF2-40B4-BE49-F238E27FC236}">
                  <a16:creationId xmlns:a16="http://schemas.microsoft.com/office/drawing/2014/main" id="{3149A5BE-16D8-4DC3-A24F-BE818CC72BF8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Flowchart: Process 279">
              <a:extLst>
                <a:ext uri="{FF2B5EF4-FFF2-40B4-BE49-F238E27FC236}">
                  <a16:creationId xmlns:a16="http://schemas.microsoft.com/office/drawing/2014/main" id="{96AA58C0-8743-4C9E-9FD1-91E0D0E665B8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281" name="Flowchart: Summing Junction 280">
              <a:extLst>
                <a:ext uri="{FF2B5EF4-FFF2-40B4-BE49-F238E27FC236}">
                  <a16:creationId xmlns:a16="http://schemas.microsoft.com/office/drawing/2014/main" id="{A3233A4F-5DAF-49F7-9903-C7AE4B520EFD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89403BE-E252-4610-9CA4-01D0E70F56A0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25C97CC7-6C5E-4B07-89EC-DAC6DE2DF375}"/>
                </a:ext>
              </a:extLst>
            </p:cNvPr>
            <p:cNvCxnSpPr>
              <a:cxnSpLocks/>
              <a:stCxn id="281" idx="6"/>
              <a:endCxn id="266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0D0664F-927A-4122-BE5E-21F8AB60A916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F8772F9-9810-4D12-AE63-60E1EBA4D832}"/>
                </a:ext>
              </a:extLst>
            </p:cNvPr>
            <p:cNvCxnSpPr>
              <a:cxnSpLocks/>
              <a:stCxn id="285" idx="6"/>
              <a:endCxn id="283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D146197-667F-4277-8D3E-2E72E7E35CE6}"/>
                </a:ext>
              </a:extLst>
            </p:cNvPr>
            <p:cNvCxnSpPr>
              <a:cxnSpLocks/>
              <a:stCxn id="283" idx="3"/>
              <a:endCxn id="281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Connector: Elbow 288">
              <a:extLst>
                <a:ext uri="{FF2B5EF4-FFF2-40B4-BE49-F238E27FC236}">
                  <a16:creationId xmlns:a16="http://schemas.microsoft.com/office/drawing/2014/main" id="{C0F57C33-9856-429C-9207-4064915A9C9E}"/>
                </a:ext>
              </a:extLst>
            </p:cNvPr>
            <p:cNvCxnSpPr>
              <a:cxnSpLocks/>
              <a:stCxn id="285" idx="4"/>
              <a:endCxn id="288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ctor: Elbow 289">
              <a:extLst>
                <a:ext uri="{FF2B5EF4-FFF2-40B4-BE49-F238E27FC236}">
                  <a16:creationId xmlns:a16="http://schemas.microsoft.com/office/drawing/2014/main" id="{56D4437D-0A8F-4E1D-BAF8-2C0DC80857B7}"/>
                </a:ext>
              </a:extLst>
            </p:cNvPr>
            <p:cNvCxnSpPr>
              <a:cxnSpLocks/>
              <a:stCxn id="288" idx="3"/>
              <a:endCxn id="281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E3A4155-8DF0-450F-8216-AA0EAEE6E17E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ED7F716-4C96-4867-9AA6-FF6AF3CBC35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81A3DF9-CA17-4850-A163-3D3D5B5C1C7C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4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ADEB5B-1FA0-480F-B4B7-FA16E78E33A8}"/>
              </a:ext>
            </a:extLst>
          </p:cNvPr>
          <p:cNvSpPr/>
          <p:nvPr/>
        </p:nvSpPr>
        <p:spPr>
          <a:xfrm>
            <a:off x="374555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0A7802-8233-4992-B9BE-7091952E9771}"/>
              </a:ext>
            </a:extLst>
          </p:cNvPr>
          <p:cNvSpPr/>
          <p:nvPr/>
        </p:nvSpPr>
        <p:spPr>
          <a:xfrm>
            <a:off x="548337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2805B1-74E1-4FCB-9211-390D72069E4D}"/>
              </a:ext>
            </a:extLst>
          </p:cNvPr>
          <p:cNvGrpSpPr/>
          <p:nvPr/>
        </p:nvGrpSpPr>
        <p:grpSpPr>
          <a:xfrm>
            <a:off x="7156702" y="5274385"/>
            <a:ext cx="127908" cy="836480"/>
            <a:chOff x="8102122" y="5274385"/>
            <a:chExt cx="127908" cy="8364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8352EE-89CB-431E-B0ED-D100A3BD1390}"/>
                </a:ext>
              </a:extLst>
            </p:cNvPr>
            <p:cNvSpPr/>
            <p:nvPr/>
          </p:nvSpPr>
          <p:spPr>
            <a:xfrm>
              <a:off x="8102122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83614D-8DAE-4B47-99AA-14062F9FFD8B}"/>
                </a:ext>
              </a:extLst>
            </p:cNvPr>
            <p:cNvSpPr/>
            <p:nvPr/>
          </p:nvSpPr>
          <p:spPr>
            <a:xfrm>
              <a:off x="8102122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C8CD1B-7783-44CD-BA33-6E26BA3F5FDD}"/>
              </a:ext>
            </a:extLst>
          </p:cNvPr>
          <p:cNvSpPr/>
          <p:nvPr/>
        </p:nvSpPr>
        <p:spPr>
          <a:xfrm>
            <a:off x="3258498" y="540000"/>
            <a:ext cx="3388984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DA2B122-C08F-43FA-9300-AE06F1C82B98}"/>
              </a:ext>
            </a:extLst>
          </p:cNvPr>
          <p:cNvSpPr/>
          <p:nvPr/>
        </p:nvSpPr>
        <p:spPr>
          <a:xfrm>
            <a:off x="900001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Define Origin / Rotational Axis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4977F6-5F00-494F-89EC-D630C7E2CDD0}"/>
              </a:ext>
            </a:extLst>
          </p:cNvPr>
          <p:cNvGrpSpPr/>
          <p:nvPr/>
        </p:nvGrpSpPr>
        <p:grpSpPr>
          <a:xfrm>
            <a:off x="4321691" y="4063308"/>
            <a:ext cx="1262618" cy="836484"/>
            <a:chOff x="3466268" y="4063308"/>
            <a:chExt cx="1262618" cy="83648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93981C-E5FC-46A4-AD24-3EBF9F74A720}"/>
                </a:ext>
              </a:extLst>
            </p:cNvPr>
            <p:cNvGrpSpPr/>
            <p:nvPr/>
          </p:nvGrpSpPr>
          <p:grpSpPr>
            <a:xfrm>
              <a:off x="3466268" y="4771881"/>
              <a:ext cx="1262618" cy="127911"/>
              <a:chOff x="2977867" y="3786795"/>
              <a:chExt cx="1004845" cy="1279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2BFDA6C-A730-42C2-91CB-ADF3CFF96A75}"/>
                  </a:ext>
                </a:extLst>
              </p:cNvPr>
              <p:cNvSpPr/>
              <p:nvPr/>
            </p:nvSpPr>
            <p:spPr>
              <a:xfrm rot="5400000">
                <a:off x="3038787" y="3725875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913119-EB6E-4621-9A43-F98D67D58694}"/>
                  </a:ext>
                </a:extLst>
              </p:cNvPr>
              <p:cNvSpPr/>
              <p:nvPr/>
            </p:nvSpPr>
            <p:spPr>
              <a:xfrm rot="5400000">
                <a:off x="3290484" y="3725876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E14582-77A3-43F5-8367-92D5F5EF04DB}"/>
                  </a:ext>
                </a:extLst>
              </p:cNvPr>
              <p:cNvSpPr/>
              <p:nvPr/>
            </p:nvSpPr>
            <p:spPr>
              <a:xfrm rot="5400000">
                <a:off x="3542188" y="3725877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252E39-DB9F-45A2-B56B-419C70A6F4D7}"/>
                  </a:ext>
                </a:extLst>
              </p:cNvPr>
              <p:cNvSpPr/>
              <p:nvPr/>
            </p:nvSpPr>
            <p:spPr>
              <a:xfrm rot="5400000">
                <a:off x="3793885" y="3725878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3466268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84EE9-F805-4C24-80E0-883DD0CFC5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953000" y="2790920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0C5AF-5A96-4056-ACE7-88BB922ABB1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53000" y="1736484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92F409B-EDD8-46C5-A4D2-F93183E2606B}"/>
              </a:ext>
            </a:extLst>
          </p:cNvPr>
          <p:cNvSpPr/>
          <p:nvPr/>
        </p:nvSpPr>
        <p:spPr>
          <a:xfrm>
            <a:off x="4321691" y="90000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0115687-D116-4ABA-A652-AD6EE015EF68}"/>
              </a:ext>
            </a:extLst>
          </p:cNvPr>
          <p:cNvSpPr/>
          <p:nvPr/>
        </p:nvSpPr>
        <p:spPr>
          <a:xfrm>
            <a:off x="4321691" y="1954436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36AFA404-2F42-45E1-A7C3-93CEEEC99AA4}"/>
              </a:ext>
            </a:extLst>
          </p:cNvPr>
          <p:cNvSpPr/>
          <p:nvPr/>
        </p:nvSpPr>
        <p:spPr>
          <a:xfrm>
            <a:off x="4321691" y="3008872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E20DA8A-1203-4004-B796-1159A72D15A7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A8A370-EA07-4435-A94A-5EB174BCE0D4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rot="10800000" flipV="1">
            <a:off x="2435089" y="4481550"/>
            <a:ext cx="1886602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813D39-7903-430B-A115-CEDD44E3B1A0}"/>
              </a:ext>
            </a:extLst>
          </p:cNvPr>
          <p:cNvCxnSpPr>
            <a:cxnSpLocks/>
            <a:stCxn id="125" idx="3"/>
            <a:endCxn id="19" idx="0"/>
          </p:cNvCxnSpPr>
          <p:nvPr/>
        </p:nvCxnSpPr>
        <p:spPr>
          <a:xfrm rot="16200000" flipH="1">
            <a:off x="5342744" y="4668184"/>
            <a:ext cx="217955" cy="681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142E9F-B215-40BC-8FF0-61748BE44660}"/>
              </a:ext>
            </a:extLst>
          </p:cNvPr>
          <p:cNvCxnSpPr>
            <a:cxnSpLocks/>
            <a:stCxn id="29" idx="3"/>
            <a:endCxn id="86" idx="0"/>
          </p:cNvCxnSpPr>
          <p:nvPr/>
        </p:nvCxnSpPr>
        <p:spPr>
          <a:xfrm>
            <a:off x="5584309" y="4481550"/>
            <a:ext cx="1886603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0D16B-0B0A-4291-8165-F0754E500AA0}"/>
              </a:ext>
            </a:extLst>
          </p:cNvPr>
          <p:cNvSpPr/>
          <p:nvPr/>
        </p:nvSpPr>
        <p:spPr>
          <a:xfrm>
            <a:off x="2617054" y="527438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D8C76A-6CC5-408F-AC7F-69E1B59F0784}"/>
              </a:ext>
            </a:extLst>
          </p:cNvPr>
          <p:cNvSpPr/>
          <p:nvPr/>
        </p:nvSpPr>
        <p:spPr>
          <a:xfrm>
            <a:off x="2617054" y="569262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A7958-0784-4046-80BE-40798ACA78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066398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D670E-EA2A-451E-850F-2ED7281F70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45006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861DB6-7D6D-4711-BCCF-E83EC7481698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>
            <a:off x="6423614" y="5535988"/>
            <a:ext cx="4159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71340E-EC2C-4658-9D26-0C3E15A1296E}"/>
              </a:ext>
            </a:extLst>
          </p:cNvPr>
          <p:cNvCxnSpPr>
            <a:cxnSpLocks/>
            <a:stCxn id="124" idx="3"/>
            <a:endCxn id="18" idx="0"/>
          </p:cNvCxnSpPr>
          <p:nvPr/>
        </p:nvCxnSpPr>
        <p:spPr>
          <a:xfrm rot="5400000">
            <a:off x="4345303" y="4668185"/>
            <a:ext cx="217956" cy="681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DED509C-61DE-4BD3-8180-306CE6B2DBBB}"/>
              </a:ext>
            </a:extLst>
          </p:cNvPr>
          <p:cNvGrpSpPr/>
          <p:nvPr/>
        </p:nvGrpSpPr>
        <p:grpSpPr>
          <a:xfrm>
            <a:off x="1803780" y="5117746"/>
            <a:ext cx="6298441" cy="836484"/>
            <a:chOff x="1763424" y="5117746"/>
            <a:chExt cx="6298441" cy="836484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1763424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3442032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512064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679924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</p:grp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9ECF706-1FDA-4E1A-8C85-67EDF63C6058}"/>
              </a:ext>
            </a:extLst>
          </p:cNvPr>
          <p:cNvSpPr/>
          <p:nvPr/>
        </p:nvSpPr>
        <p:spPr>
          <a:xfrm>
            <a:off x="7743380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143" name="Flowchart: Alternate Process 142">
            <a:extLst>
              <a:ext uri="{FF2B5EF4-FFF2-40B4-BE49-F238E27FC236}">
                <a16:creationId xmlns:a16="http://schemas.microsoft.com/office/drawing/2014/main" id="{5EE8BAA9-0AB9-4D7E-B5B4-44B8316F3839}"/>
              </a:ext>
            </a:extLst>
          </p:cNvPr>
          <p:cNvSpPr/>
          <p:nvPr/>
        </p:nvSpPr>
        <p:spPr>
          <a:xfrm>
            <a:off x="7743380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128C6B-9955-4001-86C9-79102CA0F7F0}"/>
              </a:ext>
            </a:extLst>
          </p:cNvPr>
          <p:cNvCxnSpPr>
            <a:cxnSpLocks/>
            <a:stCxn id="143" idx="0"/>
            <a:endCxn id="30" idx="2"/>
          </p:cNvCxnSpPr>
          <p:nvPr/>
        </p:nvCxnSpPr>
        <p:spPr>
          <a:xfrm flipV="1">
            <a:off x="8374689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9DCC99-8431-4386-8813-1037B5401878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5584309" y="3427114"/>
            <a:ext cx="2159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9B0590-AC4B-4E44-B224-2022D9E7D274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62619" y="3427114"/>
            <a:ext cx="2159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9C0B52E-5589-47BF-8FDF-DB9B3E5FC9AC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4953000" y="3845356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CC017A0B-5B42-4E30-BE82-50B4D305FAFC}"/>
              </a:ext>
            </a:extLst>
          </p:cNvPr>
          <p:cNvSpPr/>
          <p:nvPr/>
        </p:nvSpPr>
        <p:spPr>
          <a:xfrm>
            <a:off x="900001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Create fixed measurement point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219AF-DDB2-4F24-8344-3C79CA687518}"/>
              </a:ext>
            </a:extLst>
          </p:cNvPr>
          <p:cNvCxnSpPr>
            <a:cxnSpLocks/>
            <a:stCxn id="47" idx="0"/>
            <a:endCxn id="24" idx="2"/>
          </p:cNvCxnSpPr>
          <p:nvPr/>
        </p:nvCxnSpPr>
        <p:spPr>
          <a:xfrm flipV="1">
            <a:off x="1531310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3558</TotalTime>
  <Words>1046</Words>
  <Application>Microsoft Office PowerPoint</Application>
  <PresentationFormat>A4 Paper (210x297 mm)</PresentationFormat>
  <Paragraphs>374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Yu Gothic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182</cp:revision>
  <dcterms:created xsi:type="dcterms:W3CDTF">2018-05-29T03:36:53Z</dcterms:created>
  <dcterms:modified xsi:type="dcterms:W3CDTF">2018-06-05T05:28:13Z</dcterms:modified>
</cp:coreProperties>
</file>