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150" d="100"/>
          <a:sy n="150" d="100"/>
        </p:scale>
        <p:origin x="-1522" y="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0B652C-42D4-41E9-A31C-CEE510C7C3FF}"/>
              </a:ext>
            </a:extLst>
          </p:cNvPr>
          <p:cNvGrpSpPr/>
          <p:nvPr/>
        </p:nvGrpSpPr>
        <p:grpSpPr>
          <a:xfrm>
            <a:off x="915460" y="2847719"/>
            <a:ext cx="4684331" cy="3008209"/>
            <a:chOff x="915460" y="2847719"/>
            <a:chExt cx="4684331" cy="30082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4208-A35A-4398-B54A-C833226FA1B1}"/>
                </a:ext>
              </a:extLst>
            </p:cNvPr>
            <p:cNvSpPr/>
            <p:nvPr/>
          </p:nvSpPr>
          <p:spPr>
            <a:xfrm>
              <a:off x="1825645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CE1AD9-FD69-4A3F-87C5-99D1EB029A44}"/>
                </a:ext>
              </a:extLst>
            </p:cNvPr>
            <p:cNvSpPr/>
            <p:nvPr/>
          </p:nvSpPr>
          <p:spPr>
            <a:xfrm rot="5400000">
              <a:off x="3172184" y="2073620"/>
              <a:ext cx="186922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D23E6-DB19-4514-A211-5E921C1BF9E4}"/>
                </a:ext>
              </a:extLst>
            </p:cNvPr>
            <p:cNvSpPr/>
            <p:nvPr/>
          </p:nvSpPr>
          <p:spPr>
            <a:xfrm>
              <a:off x="4518094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C8046-293F-4374-BFA4-67ECF006A06A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C67930-4A5E-48AD-A72D-2F6E7DB509A1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72CA8F22-CAFC-4524-A447-42B68AE65B46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43385A-0D68-4128-ACB9-24C75736BCBA}"/>
                </a:ext>
              </a:extLst>
            </p:cNvPr>
            <p:cNvGrpSpPr/>
            <p:nvPr/>
          </p:nvGrpSpPr>
          <p:grpSpPr>
            <a:xfrm>
              <a:off x="1825645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2B12ED-3C60-4B33-86BE-DF1ABB4F9842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8C36064-C1DB-4FE5-A1E1-B727E5065E48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5A4C94-B532-464A-8FFD-E9B9687CBB3B}"/>
                </a:ext>
              </a:extLst>
            </p:cNvPr>
            <p:cNvGrpSpPr/>
            <p:nvPr/>
          </p:nvGrpSpPr>
          <p:grpSpPr>
            <a:xfrm rot="10800000">
              <a:off x="3965768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9CF1DC-D50C-49A3-8D73-8283422BCB1C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15C94A4-1C66-4B12-9739-C4D2013C9A9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D589EF-24E1-49C0-9603-345D6FC9F734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6F25DA-C9AB-4E3E-9EBB-027D6D26FD0A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1AE108F-BDF9-47B4-8D7B-26CA6AF044C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284771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147635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91570" y="5209597"/>
              <a:ext cx="268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2929722" y="2925390"/>
              <a:ext cx="681378" cy="681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F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cxnSpLocks/>
              <a:stCxn id="42" idx="0"/>
              <a:endCxn id="18" idx="1"/>
            </p:cNvCxnSpPr>
            <p:nvPr/>
          </p:nvCxnSpPr>
          <p:spPr>
            <a:xfrm rot="5400000" flipH="1" flipV="1">
              <a:off x="1584208" y="4052045"/>
              <a:ext cx="237295" cy="245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cxnSpLocks/>
              <a:stCxn id="42" idx="2"/>
              <a:endCxn id="31" idx="1"/>
            </p:cNvCxnSpPr>
            <p:nvPr/>
          </p:nvCxnSpPr>
          <p:spPr>
            <a:xfrm rot="16200000" flipH="1">
              <a:off x="1551394" y="4676791"/>
              <a:ext cx="302923" cy="245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cxnSpLocks/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859826" cy="4630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cxnSpLocks/>
              <a:stCxn id="43" idx="3"/>
              <a:endCxn id="41" idx="5"/>
            </p:cNvCxnSpPr>
            <p:nvPr/>
          </p:nvCxnSpPr>
          <p:spPr>
            <a:xfrm flipV="1">
              <a:off x="3459858" y="5069690"/>
              <a:ext cx="739689" cy="4630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ABD205-EDE6-40E1-9FF2-225456EA19DE}"/>
                </a:ext>
              </a:extLst>
            </p:cNvPr>
            <p:cNvSpPr txBox="1"/>
            <p:nvPr/>
          </p:nvSpPr>
          <p:spPr>
            <a:xfrm>
              <a:off x="930930" y="3278344"/>
              <a:ext cx="77090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730129-D699-40C6-8BB7-1AAA58B2858B}"/>
                </a:ext>
              </a:extLst>
            </p:cNvPr>
            <p:cNvSpPr txBox="1"/>
            <p:nvPr/>
          </p:nvSpPr>
          <p:spPr>
            <a:xfrm>
              <a:off x="915460" y="4962271"/>
              <a:ext cx="77090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16AD7-8794-4791-9A34-FE331A8471C9}"/>
                </a:ext>
              </a:extLst>
            </p:cNvPr>
            <p:cNvSpPr txBox="1"/>
            <p:nvPr/>
          </p:nvSpPr>
          <p:spPr>
            <a:xfrm>
              <a:off x="4839968" y="3278344"/>
              <a:ext cx="7598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210546-A3E8-44D5-A03D-0743593E77C3}"/>
                </a:ext>
              </a:extLst>
            </p:cNvPr>
            <p:cNvSpPr txBox="1"/>
            <p:nvPr/>
          </p:nvSpPr>
          <p:spPr>
            <a:xfrm>
              <a:off x="4839968" y="4962271"/>
              <a:ext cx="7598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P2b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516DCC9-83C3-4FDE-B378-2ACAE09901ED}"/>
                </a:ext>
              </a:extLst>
            </p:cNvPr>
            <p:cNvCxnSpPr>
              <a:cxnSpLocks/>
              <a:stCxn id="38" idx="2"/>
              <a:endCxn id="46" idx="1"/>
            </p:cNvCxnSpPr>
            <p:nvPr/>
          </p:nvCxnSpPr>
          <p:spPr>
            <a:xfrm rot="5400000" flipH="1" flipV="1">
              <a:off x="4522385" y="3632822"/>
              <a:ext cx="395061" cy="240105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3D92AE0-9253-4D96-955E-41A8D6F983D2}"/>
                </a:ext>
              </a:extLst>
            </p:cNvPr>
            <p:cNvCxnSpPr>
              <a:cxnSpLocks/>
              <a:stCxn id="48" idx="1"/>
              <a:endCxn id="40" idx="0"/>
            </p:cNvCxnSpPr>
            <p:nvPr/>
          </p:nvCxnSpPr>
          <p:spPr>
            <a:xfrm rot="10800000">
              <a:off x="4599864" y="5056824"/>
              <a:ext cx="240105" cy="182447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75BD255-28EC-4CBA-B3A0-3601B3FF28CD}"/>
                </a:ext>
              </a:extLst>
            </p:cNvPr>
            <p:cNvCxnSpPr>
              <a:cxnSpLocks/>
              <a:stCxn id="31" idx="2"/>
              <a:endCxn id="33" idx="3"/>
            </p:cNvCxnSpPr>
            <p:nvPr/>
          </p:nvCxnSpPr>
          <p:spPr>
            <a:xfrm rot="5400000">
              <a:off x="1717672" y="5025515"/>
              <a:ext cx="182446" cy="24506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C1E48B1-257B-4CBF-90BA-C03FA784F65A}"/>
                </a:ext>
              </a:extLst>
            </p:cNvPr>
            <p:cNvCxnSpPr>
              <a:cxnSpLocks/>
              <a:stCxn id="32" idx="3"/>
              <a:endCxn id="18" idx="0"/>
            </p:cNvCxnSpPr>
            <p:nvPr/>
          </p:nvCxnSpPr>
          <p:spPr>
            <a:xfrm>
              <a:off x="1701833" y="3555343"/>
              <a:ext cx="229594" cy="395062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404507" y="1355672"/>
            <a:ext cx="7096986" cy="3761034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65968" y="2538225"/>
              <a:ext cx="2201185" cy="461665"/>
              <a:chOff x="5695448" y="2438855"/>
              <a:chExt cx="2201185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695448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61665"/>
              <a:chOff x="5696301" y="3720446"/>
              <a:chExt cx="2147962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19760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26207" y="4558655"/>
              <a:ext cx="3080707" cy="461665"/>
              <a:chOff x="5253866" y="4668551"/>
              <a:chExt cx="3080707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53866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19350" y="1523797"/>
              <a:ext cx="69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56898" y="2438855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2182970" y="336070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04759" y="4089602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37352" y="1355672"/>
              <a:ext cx="120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2" y="3926738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2" y="36186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5" y="721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0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7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C23E466-9E78-4DDF-A120-310DACFB4A04}"/>
              </a:ext>
            </a:extLst>
          </p:cNvPr>
          <p:cNvGrpSpPr/>
          <p:nvPr/>
        </p:nvGrpSpPr>
        <p:grpSpPr>
          <a:xfrm>
            <a:off x="4389408" y="3577030"/>
            <a:ext cx="684204" cy="226015"/>
            <a:chOff x="4389408" y="3577030"/>
            <a:chExt cx="684204" cy="2260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2A672-D677-47D7-BCD9-D9551539A3CD}"/>
                </a:ext>
              </a:extLst>
            </p:cNvPr>
            <p:cNvSpPr/>
            <p:nvPr/>
          </p:nvSpPr>
          <p:spPr>
            <a:xfrm>
              <a:off x="4389408" y="3577030"/>
              <a:ext cx="241224" cy="22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C65120E-FEB5-4ED8-A3B6-0C6C6C77DA8A}"/>
                </a:ext>
              </a:extLst>
            </p:cNvPr>
            <p:cNvSpPr/>
            <p:nvPr/>
          </p:nvSpPr>
          <p:spPr>
            <a:xfrm>
              <a:off x="4635217" y="3577030"/>
              <a:ext cx="241224" cy="22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4DC1551-C3AE-466D-9E62-3C0FE873C3D6}"/>
                </a:ext>
              </a:extLst>
            </p:cNvPr>
            <p:cNvSpPr/>
            <p:nvPr/>
          </p:nvSpPr>
          <p:spPr>
            <a:xfrm>
              <a:off x="4832388" y="3577030"/>
              <a:ext cx="241224" cy="22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80" y="2555040"/>
            <a:ext cx="1626921" cy="1912531"/>
            <a:chOff x="1217120" y="3900313"/>
            <a:chExt cx="1626921" cy="191253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057667" y="1828815"/>
            <a:ext cx="653280" cy="222714"/>
            <a:chOff x="2650733" y="2791116"/>
            <a:chExt cx="653280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334073"/>
            <a:ext cx="760169" cy="346332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357244" y="2449965"/>
            <a:ext cx="985769" cy="2683256"/>
            <a:chOff x="2333866" y="3795238"/>
            <a:chExt cx="985769" cy="26832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8" y="9318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B2B0A-3190-460D-952C-73DEB3B33A52}"/>
              </a:ext>
            </a:extLst>
          </p:cNvPr>
          <p:cNvSpPr txBox="1"/>
          <p:nvPr/>
        </p:nvSpPr>
        <p:spPr>
          <a:xfrm>
            <a:off x="4036800" y="3577030"/>
            <a:ext cx="1440000" cy="789249"/>
          </a:xfrm>
          <a:prstGeom prst="roundRect">
            <a:avLst>
              <a:gd name="adj" fmla="val 50000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dirty="0">
                <a:latin typeface="Consolas" panose="020B0609020204030204" pitchFamily="49" charset="0"/>
              </a:rPr>
              <a:t>NUCLEO-F303K8 </a:t>
            </a:r>
            <a:r>
              <a:rPr lang="en-US" sz="1200" dirty="0">
                <a:latin typeface="Consolas" panose="020B0609020204030204" pitchFamily="49" charset="0"/>
                <a:cs typeface="Helvetica Neue" charset="0"/>
              </a:rPr>
              <a:t>Controller Software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99EED-5228-453B-9F1F-C98F4441EFF6}"/>
              </a:ext>
            </a:extLst>
          </p:cNvPr>
          <p:cNvSpPr txBox="1"/>
          <p:nvPr/>
        </p:nvSpPr>
        <p:spPr>
          <a:xfrm>
            <a:off x="4233000" y="4574610"/>
            <a:ext cx="144000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Timer 3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Channel 1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1E374F-344A-469C-873B-66064CBDA4F1}"/>
              </a:ext>
            </a:extLst>
          </p:cNvPr>
          <p:cNvSpPr txBox="1"/>
          <p:nvPr/>
        </p:nvSpPr>
        <p:spPr>
          <a:xfrm>
            <a:off x="2580930" y="4426487"/>
            <a:ext cx="601984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296CA1-315D-44F3-94A0-6BBF8BB0F791}"/>
              </a:ext>
            </a:extLst>
          </p:cNvPr>
          <p:cNvSpPr txBox="1"/>
          <p:nvPr/>
        </p:nvSpPr>
        <p:spPr>
          <a:xfrm>
            <a:off x="2368532" y="5771208"/>
            <a:ext cx="102678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Port B Pin 4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4B54BD-7A65-4B54-9F15-2F1A0646A1F3}"/>
              </a:ext>
            </a:extLst>
          </p:cNvPr>
          <p:cNvSpPr txBox="1"/>
          <p:nvPr/>
        </p:nvSpPr>
        <p:spPr>
          <a:xfrm>
            <a:off x="2161922" y="6506858"/>
            <a:ext cx="1440000" cy="37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 Control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D3874A-3AC3-4AA6-8FD4-8B25B2013870}"/>
              </a:ext>
            </a:extLst>
          </p:cNvPr>
          <p:cNvSpPr txBox="1"/>
          <p:nvPr/>
        </p:nvSpPr>
        <p:spPr>
          <a:xfrm>
            <a:off x="2161922" y="5405341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Digital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9D171-DFA4-4E05-8CDD-82134D9301FD}"/>
              </a:ext>
            </a:extLst>
          </p:cNvPr>
          <p:cNvSpPr txBox="1"/>
          <p:nvPr/>
        </p:nvSpPr>
        <p:spPr>
          <a:xfrm>
            <a:off x="2161922" y="6135792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Voltage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3C33E5-63DD-4F12-84FF-CEFA010EF899}"/>
              </a:ext>
            </a:extLst>
          </p:cNvPr>
          <p:cNvSpPr txBox="1"/>
          <p:nvPr/>
        </p:nvSpPr>
        <p:spPr>
          <a:xfrm>
            <a:off x="2453491" y="7439260"/>
            <a:ext cx="856862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168C2-A955-4B9E-B530-5345B7890ACB}"/>
              </a:ext>
            </a:extLst>
          </p:cNvPr>
          <p:cNvSpPr txBox="1"/>
          <p:nvPr/>
        </p:nvSpPr>
        <p:spPr>
          <a:xfrm>
            <a:off x="2161922" y="7063155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Power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F44B76-DAE2-47BD-B5AB-2B994BA40E8C}"/>
              </a:ext>
            </a:extLst>
          </p:cNvPr>
          <p:cNvSpPr txBox="1"/>
          <p:nvPr/>
        </p:nvSpPr>
        <p:spPr>
          <a:xfrm>
            <a:off x="4712155" y="4977289"/>
            <a:ext cx="48169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0645A9-7988-4CC7-9981-C1FE10B643A5}"/>
              </a:ext>
            </a:extLst>
          </p:cNvPr>
          <p:cNvSpPr txBox="1"/>
          <p:nvPr/>
        </p:nvSpPr>
        <p:spPr>
          <a:xfrm>
            <a:off x="2161922" y="4938308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PWM Interface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460AD40-4EE4-48CC-A612-E094B18B49B3}"/>
              </a:ext>
            </a:extLst>
          </p:cNvPr>
          <p:cNvCxnSpPr>
            <a:cxnSpLocks/>
            <a:stCxn id="145" idx="2"/>
            <a:endCxn id="124" idx="0"/>
          </p:cNvCxnSpPr>
          <p:nvPr/>
        </p:nvCxnSpPr>
        <p:spPr>
          <a:xfrm>
            <a:off x="2881922" y="5597277"/>
            <a:ext cx="0" cy="1739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A0ABC-88EE-4513-9FE7-AAE0B7F62E12}"/>
              </a:ext>
            </a:extLst>
          </p:cNvPr>
          <p:cNvCxnSpPr>
            <a:cxnSpLocks/>
            <a:stCxn id="145" idx="0"/>
            <a:endCxn id="256" idx="2"/>
          </p:cNvCxnSpPr>
          <p:nvPr/>
        </p:nvCxnSpPr>
        <p:spPr>
          <a:xfrm flipV="1">
            <a:off x="2881922" y="5208207"/>
            <a:ext cx="0" cy="197134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6CCB2FC-C3D8-468F-933C-8D1BB4DBFBAF}"/>
              </a:ext>
            </a:extLst>
          </p:cNvPr>
          <p:cNvCxnSpPr>
            <a:cxnSpLocks/>
            <a:stCxn id="146" idx="0"/>
            <a:endCxn id="124" idx="2"/>
          </p:cNvCxnSpPr>
          <p:nvPr/>
        </p:nvCxnSpPr>
        <p:spPr>
          <a:xfrm flipV="1">
            <a:off x="2881922" y="5963144"/>
            <a:ext cx="0" cy="172648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01F217-7C37-4471-81B2-7AB1505CE113}"/>
              </a:ext>
            </a:extLst>
          </p:cNvPr>
          <p:cNvCxnSpPr>
            <a:cxnSpLocks/>
            <a:stCxn id="149" idx="0"/>
            <a:endCxn id="125" idx="2"/>
          </p:cNvCxnSpPr>
          <p:nvPr/>
        </p:nvCxnSpPr>
        <p:spPr>
          <a:xfrm flipV="1">
            <a:off x="2881922" y="6884858"/>
            <a:ext cx="0" cy="178297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FF2E6A5-C31D-448B-A375-F1E01272271C}"/>
              </a:ext>
            </a:extLst>
          </p:cNvPr>
          <p:cNvCxnSpPr>
            <a:cxnSpLocks/>
            <a:stCxn id="146" idx="2"/>
            <a:endCxn id="125" idx="0"/>
          </p:cNvCxnSpPr>
          <p:nvPr/>
        </p:nvCxnSpPr>
        <p:spPr>
          <a:xfrm>
            <a:off x="2881922" y="6327728"/>
            <a:ext cx="0" cy="1791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B6B22D-2262-422F-B553-9D5F1E199CA2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2881922" y="7255091"/>
            <a:ext cx="0" cy="18416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D54CFF7-4ADE-4978-8579-8142FE8F3C1A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2881922" y="4618423"/>
            <a:ext cx="0" cy="31988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B66567C-D506-4E55-B7F8-CB6993B4D1E9}"/>
              </a:ext>
            </a:extLst>
          </p:cNvPr>
          <p:cNvCxnSpPr>
            <a:cxnSpLocks/>
            <a:stCxn id="151" idx="1"/>
            <a:endCxn id="256" idx="3"/>
          </p:cNvCxnSpPr>
          <p:nvPr/>
        </p:nvCxnSpPr>
        <p:spPr>
          <a:xfrm flipH="1">
            <a:off x="3601922" y="5073257"/>
            <a:ext cx="1110233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571DE81-E88E-45D1-B966-31323213E161}"/>
              </a:ext>
            </a:extLst>
          </p:cNvPr>
          <p:cNvCxnSpPr>
            <a:cxnSpLocks/>
            <a:stCxn id="151" idx="0"/>
            <a:endCxn id="141" idx="2"/>
          </p:cNvCxnSpPr>
          <p:nvPr/>
        </p:nvCxnSpPr>
        <p:spPr>
          <a:xfrm flipV="1">
            <a:off x="4953000" y="4766546"/>
            <a:ext cx="0" cy="210743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996BC5A-F0DB-481E-AF9C-BB8E3A1A3C5E}"/>
              </a:ext>
            </a:extLst>
          </p:cNvPr>
          <p:cNvSpPr txBox="1"/>
          <p:nvPr/>
        </p:nvSpPr>
        <p:spPr>
          <a:xfrm>
            <a:off x="4233000" y="6333626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INA125PA </a:t>
            </a:r>
          </a:p>
          <a:p>
            <a:r>
              <a:rPr lang="en-US" dirty="0"/>
              <a:t>In. Amp</a:t>
            </a:r>
            <a:endParaRPr lang="en-AU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E6DD096-A4FA-4D3A-8261-9ECA95B4E136}"/>
              </a:ext>
            </a:extLst>
          </p:cNvPr>
          <p:cNvSpPr txBox="1"/>
          <p:nvPr/>
        </p:nvSpPr>
        <p:spPr>
          <a:xfrm>
            <a:off x="6301922" y="7254594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AU" dirty="0">
                <a:solidFill>
                  <a:schemeClr val="accent6"/>
                </a:solidFill>
              </a:rPr>
              <a:t>YZC-161B</a:t>
            </a:r>
          </a:p>
          <a:p>
            <a:r>
              <a:rPr lang="en-AU" dirty="0">
                <a:solidFill>
                  <a:schemeClr val="accent6"/>
                </a:solidFill>
              </a:rPr>
              <a:t>50kg Load Cell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3872DD1-A5C0-47B8-9276-B1A6D951BDF0}"/>
              </a:ext>
            </a:extLst>
          </p:cNvPr>
          <p:cNvSpPr txBox="1"/>
          <p:nvPr/>
        </p:nvSpPr>
        <p:spPr>
          <a:xfrm>
            <a:off x="6301922" y="5497674"/>
            <a:ext cx="1440000" cy="1919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Port A Pin 0,1</a:t>
            </a:r>
            <a:endParaRPr lang="en-AU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32B677E-A975-4728-B0BB-EF6983648914}"/>
              </a:ext>
            </a:extLst>
          </p:cNvPr>
          <p:cNvSpPr txBox="1"/>
          <p:nvPr/>
        </p:nvSpPr>
        <p:spPr>
          <a:xfrm>
            <a:off x="6301922" y="4389944"/>
            <a:ext cx="1440000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Load (Top, Bottom)</a:t>
            </a:r>
            <a:endParaRPr lang="en-AU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95F42D-4492-4114-B958-42BA5AA30793}"/>
              </a:ext>
            </a:extLst>
          </p:cNvPr>
          <p:cNvSpPr txBox="1"/>
          <p:nvPr/>
        </p:nvSpPr>
        <p:spPr>
          <a:xfrm>
            <a:off x="4418145" y="7169579"/>
            <a:ext cx="1069710" cy="56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(T1..T4, B1..B4)</a:t>
            </a:r>
            <a:endParaRPr lang="en-AU" dirty="0">
              <a:solidFill>
                <a:schemeClr val="accent6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8C03966-8EC0-4778-8A7C-0E006D7CC810}"/>
              </a:ext>
            </a:extLst>
          </p:cNvPr>
          <p:cNvSpPr txBox="1"/>
          <p:nvPr/>
        </p:nvSpPr>
        <p:spPr>
          <a:xfrm>
            <a:off x="4418144" y="5405341"/>
            <a:ext cx="1069712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(Top, Bottom) 0-5V</a:t>
            </a:r>
            <a:endParaRPr lang="en-AU" dirty="0">
              <a:solidFill>
                <a:schemeClr val="accent6"/>
              </a:solidFill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23AD246-7BAE-409D-90DF-11E44C8A2AFD}"/>
              </a:ext>
            </a:extLst>
          </p:cNvPr>
          <p:cNvCxnSpPr>
            <a:cxnSpLocks/>
            <a:stCxn id="301" idx="3"/>
            <a:endCxn id="298" idx="1"/>
          </p:cNvCxnSpPr>
          <p:nvPr/>
        </p:nvCxnSpPr>
        <p:spPr>
          <a:xfrm flipV="1">
            <a:off x="5487855" y="7442895"/>
            <a:ext cx="814067" cy="7318"/>
          </a:xfrm>
          <a:prstGeom prst="line">
            <a:avLst/>
          </a:prstGeom>
          <a:ln w="50800" cmpd="dbl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C4D0586-73D1-4944-9628-B0058D38B647}"/>
              </a:ext>
            </a:extLst>
          </p:cNvPr>
          <p:cNvCxnSpPr>
            <a:cxnSpLocks/>
            <a:stCxn id="301" idx="0"/>
            <a:endCxn id="297" idx="2"/>
          </p:cNvCxnSpPr>
          <p:nvPr/>
        </p:nvCxnSpPr>
        <p:spPr>
          <a:xfrm flipV="1">
            <a:off x="4953000" y="6710228"/>
            <a:ext cx="0" cy="459351"/>
          </a:xfrm>
          <a:prstGeom prst="straightConnector1">
            <a:avLst/>
          </a:prstGeom>
          <a:ln w="50800" cmpd="dbl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0628D3-4231-48DF-B068-11B7584B45AC}"/>
              </a:ext>
            </a:extLst>
          </p:cNvPr>
          <p:cNvCxnSpPr>
            <a:cxnSpLocks/>
            <a:stCxn id="306" idx="3"/>
            <a:endCxn id="296" idx="1"/>
          </p:cNvCxnSpPr>
          <p:nvPr/>
        </p:nvCxnSpPr>
        <p:spPr>
          <a:xfrm>
            <a:off x="5487856" y="5593642"/>
            <a:ext cx="814066" cy="0"/>
          </a:xfrm>
          <a:prstGeom prst="straightConnector1">
            <a:avLst/>
          </a:prstGeom>
          <a:ln w="50800" cmpd="dbl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31B9FA9-A9DD-46FB-A5CE-F4C4FCA95DBD}"/>
              </a:ext>
            </a:extLst>
          </p:cNvPr>
          <p:cNvCxnSpPr>
            <a:cxnSpLocks/>
            <a:stCxn id="306" idx="2"/>
            <a:endCxn id="297" idx="0"/>
          </p:cNvCxnSpPr>
          <p:nvPr/>
        </p:nvCxnSpPr>
        <p:spPr>
          <a:xfrm>
            <a:off x="4953000" y="5781943"/>
            <a:ext cx="0" cy="551683"/>
          </a:xfrm>
          <a:prstGeom prst="line">
            <a:avLst/>
          </a:prstGeom>
          <a:ln w="50800" cmpd="dbl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CD6C083-BDFD-4613-B4A0-3DA2A0CD0637}"/>
              </a:ext>
            </a:extLst>
          </p:cNvPr>
          <p:cNvCxnSpPr>
            <a:cxnSpLocks/>
            <a:stCxn id="299" idx="0"/>
            <a:endCxn id="303" idx="3"/>
          </p:cNvCxnSpPr>
          <p:nvPr/>
        </p:nvCxnSpPr>
        <p:spPr>
          <a:xfrm rot="16200000" flipV="1">
            <a:off x="6137776" y="3505798"/>
            <a:ext cx="223170" cy="1545122"/>
          </a:xfrm>
          <a:prstGeom prst="bentConnector2">
            <a:avLst/>
          </a:prstGeom>
          <a:ln w="50800" cmpd="dbl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496E54-DA5A-4046-9339-687A044EEF3A}"/>
              </a:ext>
            </a:extLst>
          </p:cNvPr>
          <p:cNvCxnSpPr>
            <a:cxnSpLocks/>
            <a:stCxn id="299" idx="2"/>
            <a:endCxn id="296" idx="0"/>
          </p:cNvCxnSpPr>
          <p:nvPr/>
        </p:nvCxnSpPr>
        <p:spPr>
          <a:xfrm>
            <a:off x="7021922" y="4766546"/>
            <a:ext cx="0" cy="731128"/>
          </a:xfrm>
          <a:prstGeom prst="line">
            <a:avLst/>
          </a:prstGeom>
          <a:ln w="50800" cmpd="dbl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0E28306D-8571-4668-BBD9-D1DF1326AC52}"/>
              </a:ext>
            </a:extLst>
          </p:cNvPr>
          <p:cNvSpPr txBox="1"/>
          <p:nvPr/>
        </p:nvSpPr>
        <p:spPr>
          <a:xfrm>
            <a:off x="2161922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UART1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FFD04C2-EEC1-4A3F-A9B3-EE7B12B67FCC}"/>
              </a:ext>
            </a:extLst>
          </p:cNvPr>
          <p:cNvSpPr txBox="1"/>
          <p:nvPr/>
        </p:nvSpPr>
        <p:spPr>
          <a:xfrm>
            <a:off x="216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RX(PA3), TX(PA2)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0C3BE71-9CC5-4DE2-966B-FB56DD7E73F2}"/>
              </a:ext>
            </a:extLst>
          </p:cNvPr>
          <p:cNvSpPr txBox="1"/>
          <p:nvPr/>
        </p:nvSpPr>
        <p:spPr>
          <a:xfrm>
            <a:off x="2161922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F5014B7-9B98-42F5-A607-498F4081D033}"/>
              </a:ext>
            </a:extLst>
          </p:cNvPr>
          <p:cNvSpPr txBox="1"/>
          <p:nvPr/>
        </p:nvSpPr>
        <p:spPr>
          <a:xfrm>
            <a:off x="2161922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5C84185-1F92-409C-AA2B-5E41FB1BC2F6}"/>
              </a:ext>
            </a:extLst>
          </p:cNvPr>
          <p:cNvSpPr txBox="1"/>
          <p:nvPr/>
        </p:nvSpPr>
        <p:spPr>
          <a:xfrm>
            <a:off x="2161922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Previous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2C1B92-1ACF-420E-90D6-2EFC88D9A03A}"/>
              </a:ext>
            </a:extLst>
          </p:cNvPr>
          <p:cNvSpPr txBox="1"/>
          <p:nvPr/>
        </p:nvSpPr>
        <p:spPr>
          <a:xfrm>
            <a:off x="2161922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9D3725-CDCC-4344-94FD-25E04547A036}"/>
              </a:ext>
            </a:extLst>
          </p:cNvPr>
          <p:cNvSpPr txBox="1"/>
          <p:nvPr/>
        </p:nvSpPr>
        <p:spPr>
          <a:xfrm>
            <a:off x="4233000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UART2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413D979-7FAA-449C-968A-865A81D1A1C5}"/>
              </a:ext>
            </a:extLst>
          </p:cNvPr>
          <p:cNvSpPr txBox="1"/>
          <p:nvPr/>
        </p:nvSpPr>
        <p:spPr>
          <a:xfrm>
            <a:off x="423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RX(PA10),TX(PA9)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B08890B-DDE3-4A1E-960E-C08203D46A48}"/>
              </a:ext>
            </a:extLst>
          </p:cNvPr>
          <p:cNvSpPr txBox="1"/>
          <p:nvPr/>
        </p:nvSpPr>
        <p:spPr>
          <a:xfrm>
            <a:off x="4233000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DD898A4-7231-474F-81E5-D0B35C8AAF31}"/>
              </a:ext>
            </a:extLst>
          </p:cNvPr>
          <p:cNvSpPr txBox="1"/>
          <p:nvPr/>
        </p:nvSpPr>
        <p:spPr>
          <a:xfrm>
            <a:off x="4233000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F4F545-D7E0-462B-AB52-7B1BA5DE8340}"/>
              </a:ext>
            </a:extLst>
          </p:cNvPr>
          <p:cNvSpPr txBox="1"/>
          <p:nvPr/>
        </p:nvSpPr>
        <p:spPr>
          <a:xfrm>
            <a:off x="4233000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Next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BD0BF-F847-460A-8E22-649FAEECB6AA}"/>
              </a:ext>
            </a:extLst>
          </p:cNvPr>
          <p:cNvSpPr txBox="1"/>
          <p:nvPr/>
        </p:nvSpPr>
        <p:spPr>
          <a:xfrm>
            <a:off x="4233000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A78B75A1-948B-419B-A9FB-D445E9FDFED6}"/>
              </a:ext>
            </a:extLst>
          </p:cNvPr>
          <p:cNvCxnSpPr>
            <a:cxnSpLocks/>
            <a:stCxn id="390" idx="2"/>
            <a:endCxn id="533" idx="3"/>
          </p:cNvCxnSpPr>
          <p:nvPr/>
        </p:nvCxnSpPr>
        <p:spPr>
          <a:xfrm rot="5400000">
            <a:off x="4142406" y="1000088"/>
            <a:ext cx="270110" cy="135107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5A965F57-DF39-4755-AC46-994A3752D35B}"/>
              </a:ext>
            </a:extLst>
          </p:cNvPr>
          <p:cNvSpPr txBox="1"/>
          <p:nvPr/>
        </p:nvSpPr>
        <p:spPr>
          <a:xfrm>
            <a:off x="4233000" y="2261559"/>
            <a:ext cx="1440000" cy="19193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Memory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C009659-E29A-4087-A2B7-D7ED0C22C553}"/>
              </a:ext>
            </a:extLst>
          </p:cNvPr>
          <p:cNvSpPr/>
          <p:nvPr/>
        </p:nvSpPr>
        <p:spPr>
          <a:xfrm rot="16200000">
            <a:off x="1661620" y="2774948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D78ACC6-DD3F-4654-92B7-46F470390A36}"/>
              </a:ext>
            </a:extLst>
          </p:cNvPr>
          <p:cNvSpPr/>
          <p:nvPr/>
        </p:nvSpPr>
        <p:spPr>
          <a:xfrm rot="16200000">
            <a:off x="1661620" y="2688930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F9E39FB-4CCE-4098-A6D5-815AFE4AF33B}"/>
              </a:ext>
            </a:extLst>
          </p:cNvPr>
          <p:cNvSpPr/>
          <p:nvPr/>
        </p:nvSpPr>
        <p:spPr>
          <a:xfrm rot="16200000">
            <a:off x="1661620" y="2602911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0C626F8-2E73-4822-BEE6-D5D2A7406D38}"/>
              </a:ext>
            </a:extLst>
          </p:cNvPr>
          <p:cNvSpPr/>
          <p:nvPr/>
        </p:nvSpPr>
        <p:spPr>
          <a:xfrm rot="16200000">
            <a:off x="1661620" y="2516893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6BE2758-30E9-4331-B232-2832FF486E64}"/>
              </a:ext>
            </a:extLst>
          </p:cNvPr>
          <p:cNvSpPr/>
          <p:nvPr/>
        </p:nvSpPr>
        <p:spPr>
          <a:xfrm>
            <a:off x="714857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FAFC21-66F8-4C99-9EA6-50414238E070}"/>
              </a:ext>
            </a:extLst>
          </p:cNvPr>
          <p:cNvSpPr/>
          <p:nvPr/>
        </p:nvSpPr>
        <p:spPr>
          <a:xfrm>
            <a:off x="931378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56AA93D-5BAA-489F-8BF4-F0A88B5B6C39}"/>
              </a:ext>
            </a:extLst>
          </p:cNvPr>
          <p:cNvGrpSpPr/>
          <p:nvPr/>
        </p:nvGrpSpPr>
        <p:grpSpPr>
          <a:xfrm>
            <a:off x="1625581" y="2598794"/>
            <a:ext cx="135887" cy="313031"/>
            <a:chOff x="1401698" y="2791116"/>
            <a:chExt cx="71734" cy="222714"/>
          </a:xfrm>
          <a:noFill/>
        </p:grpSpPr>
        <p:sp>
          <p:nvSpPr>
            <p:cNvPr id="485" name="Rectangle 455">
              <a:extLst>
                <a:ext uri="{FF2B5EF4-FFF2-40B4-BE49-F238E27FC236}">
                  <a16:creationId xmlns:a16="http://schemas.microsoft.com/office/drawing/2014/main" id="{5BA5FC5D-CD58-41E6-B0FB-8E602AD16CA1}"/>
                </a:ext>
              </a:extLst>
            </p:cNvPr>
            <p:cNvSpPr/>
            <p:nvPr/>
          </p:nvSpPr>
          <p:spPr>
            <a:xfrm>
              <a:off x="1401698" y="279111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6" name="Rectangle 100">
              <a:extLst>
                <a:ext uri="{FF2B5EF4-FFF2-40B4-BE49-F238E27FC236}">
                  <a16:creationId xmlns:a16="http://schemas.microsoft.com/office/drawing/2014/main" id="{E33BE155-D6B3-4E56-AE20-99B1C5256268}"/>
                </a:ext>
              </a:extLst>
            </p:cNvPr>
            <p:cNvSpPr/>
            <p:nvPr/>
          </p:nvSpPr>
          <p:spPr>
            <a:xfrm>
              <a:off x="1401698" y="294209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4FEA9318-D636-4AC6-B76C-49DB8B10EFED}"/>
              </a:ext>
            </a:extLst>
          </p:cNvPr>
          <p:cNvSpPr txBox="1"/>
          <p:nvPr/>
        </p:nvSpPr>
        <p:spPr>
          <a:xfrm>
            <a:off x="2161922" y="1716151"/>
            <a:ext cx="1440000" cy="378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DMA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279E37B-5015-45C3-922F-C1BE1F559D70}"/>
              </a:ext>
            </a:extLst>
          </p:cNvPr>
          <p:cNvSpPr txBox="1"/>
          <p:nvPr/>
        </p:nvSpPr>
        <p:spPr>
          <a:xfrm>
            <a:off x="2161922" y="2261559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Control &amp; Status</a:t>
            </a:r>
            <a:endParaRPr lang="en-A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88416D-B72D-43D0-9251-AFE12FFE5298}"/>
              </a:ext>
            </a:extLst>
          </p:cNvPr>
          <p:cNvSpPr txBox="1"/>
          <p:nvPr/>
        </p:nvSpPr>
        <p:spPr>
          <a:xfrm>
            <a:off x="4233000" y="1902215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F4183C4E-D978-4A2E-AE64-11E2D16ECF21}"/>
              </a:ext>
            </a:extLst>
          </p:cNvPr>
          <p:cNvSpPr txBox="1"/>
          <p:nvPr/>
        </p:nvSpPr>
        <p:spPr>
          <a:xfrm>
            <a:off x="4233000" y="2615202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84D545D3-8B8E-4A4F-9133-CB737EEC084C}"/>
              </a:ext>
            </a:extLst>
          </p:cNvPr>
          <p:cNvCxnSpPr>
            <a:cxnSpLocks/>
            <a:stCxn id="495" idx="2"/>
            <a:endCxn id="126" idx="0"/>
          </p:cNvCxnSpPr>
          <p:nvPr/>
        </p:nvCxnSpPr>
        <p:spPr>
          <a:xfrm rot="16200000" flipH="1">
            <a:off x="3257594" y="2077823"/>
            <a:ext cx="1123535" cy="187487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0BC458A-4F86-4B7A-A262-17DB71DEE6F7}"/>
              </a:ext>
            </a:extLst>
          </p:cNvPr>
          <p:cNvGrpSpPr/>
          <p:nvPr/>
        </p:nvGrpSpPr>
        <p:grpSpPr>
          <a:xfrm>
            <a:off x="3410686" y="1716151"/>
            <a:ext cx="191236" cy="378000"/>
            <a:chOff x="6301921" y="1685745"/>
            <a:chExt cx="1279727" cy="2558616"/>
          </a:xfrm>
          <a:noFill/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4548153-6F24-4E13-B6C6-3D7AF7A8101F}"/>
                </a:ext>
              </a:extLst>
            </p:cNvPr>
            <p:cNvSpPr/>
            <p:nvPr/>
          </p:nvSpPr>
          <p:spPr>
            <a:xfrm>
              <a:off x="6301921" y="1685745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16F4B8A-FFB8-4B9D-A48B-50C0D2656FA4}"/>
                </a:ext>
              </a:extLst>
            </p:cNvPr>
            <p:cNvSpPr/>
            <p:nvPr/>
          </p:nvSpPr>
          <p:spPr>
            <a:xfrm>
              <a:off x="6301921" y="2964634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D589CFED-1158-4E56-A7E9-877A42954D7D}"/>
              </a:ext>
            </a:extLst>
          </p:cNvPr>
          <p:cNvSpPr txBox="1"/>
          <p:nvPr/>
        </p:nvSpPr>
        <p:spPr>
          <a:xfrm>
            <a:off x="6301922" y="-1001486"/>
            <a:ext cx="1440000" cy="720000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Helvetica Neue"/>
                <a:cs typeface="Helvetica Neue" charset="0"/>
              </a:rPr>
              <a:t>4x </a:t>
            </a:r>
            <a:r>
              <a:rPr lang="en-US" sz="1400" dirty="0">
                <a:solidFill>
                  <a:schemeClr val="accent4"/>
                </a:solidFill>
                <a:latin typeface="Helvetica Neue"/>
              </a:rPr>
              <a:t>Vishay TRCT5000  </a:t>
            </a:r>
            <a:r>
              <a:rPr lang="en-US" sz="1400" dirty="0">
                <a:solidFill>
                  <a:schemeClr val="accent4"/>
                </a:solidFill>
                <a:latin typeface="Helvetica Neue"/>
                <a:cs typeface="Helvetica Neue" charset="0"/>
              </a:rPr>
              <a:t>IR Sensor</a:t>
            </a:r>
            <a:endParaRPr lang="en-AU" sz="1400" dirty="0">
              <a:solidFill>
                <a:schemeClr val="accent4"/>
              </a:solidFill>
              <a:latin typeface="Helvetica Neue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1A89869-8189-4C86-AA96-1A554CDDA33E}"/>
              </a:ext>
            </a:extLst>
          </p:cNvPr>
          <p:cNvSpPr txBox="1"/>
          <p:nvPr/>
        </p:nvSpPr>
        <p:spPr>
          <a:xfrm>
            <a:off x="6301922" y="1911074"/>
            <a:ext cx="1440000" cy="222714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lvl="0" algn="ctr"/>
            <a:r>
              <a:rPr lang="en-US" sz="1400" dirty="0">
                <a:solidFill>
                  <a:schemeClr val="accent4"/>
                </a:solidFill>
                <a:latin typeface="Helvetica Neue"/>
                <a:cs typeface="Helvetica Neue" charset="0"/>
              </a:rPr>
              <a:t>PA4..PA7</a:t>
            </a:r>
            <a:endParaRPr lang="en-AU" sz="1400" dirty="0">
              <a:solidFill>
                <a:schemeClr val="accent4"/>
              </a:solidFill>
              <a:latin typeface="Helvetica Neue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9D8D3370-2705-4EF5-AE6F-CF18E73E5C80}"/>
              </a:ext>
            </a:extLst>
          </p:cNvPr>
          <p:cNvSpPr txBox="1"/>
          <p:nvPr/>
        </p:nvSpPr>
        <p:spPr>
          <a:xfrm>
            <a:off x="6301922" y="502814"/>
            <a:ext cx="1440000" cy="438158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Helvetica Neue"/>
              </a:rPr>
              <a:t>LM358AD Op Amp x2</a:t>
            </a:r>
            <a:endParaRPr lang="en-AU" sz="1400" dirty="0">
              <a:solidFill>
                <a:schemeClr val="accent4"/>
              </a:solidFill>
              <a:latin typeface="Helvetica Neue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63C21F9-357B-4274-AA0D-B2E912365946}"/>
              </a:ext>
            </a:extLst>
          </p:cNvPr>
          <p:cNvSpPr txBox="1"/>
          <p:nvPr/>
        </p:nvSpPr>
        <p:spPr>
          <a:xfrm>
            <a:off x="6301922" y="1237722"/>
            <a:ext cx="144000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 (P1..P4)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</a:rPr>
              <a:t>0-5V</a:t>
            </a:r>
            <a:endParaRPr lang="en-AU" sz="1200" i="1" dirty="0">
              <a:solidFill>
                <a:schemeClr val="accent4"/>
              </a:solidFill>
              <a:latin typeface="Helvetica Neue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24A17DDC-13D2-410A-A332-6FAC6323E678}"/>
              </a:ext>
            </a:extLst>
          </p:cNvPr>
          <p:cNvSpPr txBox="1"/>
          <p:nvPr/>
        </p:nvSpPr>
        <p:spPr>
          <a:xfrm>
            <a:off x="6301922" y="15264"/>
            <a:ext cx="1440000" cy="1908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Signal (P1..P4) </a:t>
            </a:r>
            <a:r>
              <a:rPr lang="en-US" sz="1200" i="1" dirty="0">
                <a:solidFill>
                  <a:schemeClr val="accent4"/>
                </a:solidFill>
                <a:latin typeface="Helvetica Neue"/>
              </a:rPr>
              <a:t>0-5V</a:t>
            </a:r>
            <a:endParaRPr lang="en-AU" sz="1200" i="1" dirty="0">
              <a:solidFill>
                <a:schemeClr val="accent4"/>
              </a:solidFill>
              <a:latin typeface="Helvetica Neue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47D3CF7-0B50-42BB-9B5B-ED7B4F328DCC}"/>
              </a:ext>
            </a:extLst>
          </p:cNvPr>
          <p:cNvSpPr txBox="1"/>
          <p:nvPr/>
        </p:nvSpPr>
        <p:spPr>
          <a:xfrm>
            <a:off x="6301922" y="2430536"/>
            <a:ext cx="144000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22D199-B676-45BE-B5DC-CE88172107D6}"/>
              </a:ext>
            </a:extLst>
          </p:cNvPr>
          <p:cNvSpPr txBox="1"/>
          <p:nvPr/>
        </p:nvSpPr>
        <p:spPr>
          <a:xfrm>
            <a:off x="2161922" y="3836704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Helvetica Neue" charset="0"/>
              </a:rPr>
              <a:t>Control Routines</a:t>
            </a:r>
            <a:endParaRPr lang="en-AU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E5962B1-4080-4859-A29E-2A005130D908}"/>
              </a:ext>
            </a:extLst>
          </p:cNvPr>
          <p:cNvSpPr txBox="1"/>
          <p:nvPr/>
        </p:nvSpPr>
        <p:spPr>
          <a:xfrm>
            <a:off x="3416822" y="3147518"/>
            <a:ext cx="566468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  <a:latin typeface="Consolas" panose="020B0609020204030204" pitchFamily="49" charset="0"/>
              </a:rPr>
              <a:t>System State</a:t>
            </a:r>
            <a:endParaRPr lang="en-AU" sz="12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100C130-027C-4C1B-A0B0-62F7C1D1A417}"/>
              </a:ext>
            </a:extLst>
          </p:cNvPr>
          <p:cNvCxnSpPr>
            <a:cxnSpLocks/>
            <a:stCxn id="229" idx="3"/>
            <a:endCxn id="11" idx="0"/>
          </p:cNvCxnSpPr>
          <p:nvPr/>
        </p:nvCxnSpPr>
        <p:spPr>
          <a:xfrm>
            <a:off x="3983290" y="3335819"/>
            <a:ext cx="526730" cy="241211"/>
          </a:xfrm>
          <a:prstGeom prst="bentConnector2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7F7D4E4B-019C-4E1F-AD3A-EEE0C34A32C0}"/>
              </a:ext>
            </a:extLst>
          </p:cNvPr>
          <p:cNvCxnSpPr>
            <a:cxnSpLocks/>
            <a:stCxn id="229" idx="1"/>
            <a:endCxn id="219" idx="0"/>
          </p:cNvCxnSpPr>
          <p:nvPr/>
        </p:nvCxnSpPr>
        <p:spPr>
          <a:xfrm rot="10800000" flipV="1">
            <a:off x="2881922" y="3335818"/>
            <a:ext cx="534900" cy="500885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F74E45E-0FA9-40B1-92F3-1C2083C88F46}"/>
              </a:ext>
            </a:extLst>
          </p:cNvPr>
          <p:cNvCxnSpPr>
            <a:cxnSpLocks/>
            <a:stCxn id="219" idx="2"/>
            <a:endCxn id="142" idx="0"/>
          </p:cNvCxnSpPr>
          <p:nvPr/>
        </p:nvCxnSpPr>
        <p:spPr>
          <a:xfrm>
            <a:off x="2881922" y="4106603"/>
            <a:ext cx="0" cy="319884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4AB80A-C238-4F27-BCC0-8D695C659580}"/>
              </a:ext>
            </a:extLst>
          </p:cNvPr>
          <p:cNvCxnSpPr>
            <a:stCxn id="511" idx="2"/>
          </p:cNvCxnSpPr>
          <p:nvPr/>
        </p:nvCxnSpPr>
        <p:spPr>
          <a:xfrm>
            <a:off x="4953000" y="2807138"/>
            <a:ext cx="6350" cy="769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F4AED80-E9C2-40EF-8139-5204867E9589}"/>
              </a:ext>
            </a:extLst>
          </p:cNvPr>
          <p:cNvCxnSpPr>
            <a:cxnSpLocks/>
            <a:stCxn id="497" idx="1"/>
            <a:endCxn id="534" idx="3"/>
          </p:cNvCxnSpPr>
          <p:nvPr/>
        </p:nvCxnSpPr>
        <p:spPr>
          <a:xfrm flipH="1">
            <a:off x="3601922" y="1998183"/>
            <a:ext cx="631078" cy="143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36A5103-F54A-44EA-A25D-87EAE11A2F7A}"/>
              </a:ext>
            </a:extLst>
          </p:cNvPr>
          <p:cNvCxnSpPr>
            <a:cxnSpLocks/>
            <a:stCxn id="497" idx="2"/>
            <a:endCxn id="475" idx="0"/>
          </p:cNvCxnSpPr>
          <p:nvPr/>
        </p:nvCxnSpPr>
        <p:spPr>
          <a:xfrm>
            <a:off x="4953000" y="2094151"/>
            <a:ext cx="0" cy="16740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1219060-B3CE-40E6-AADE-8BC1C4E870D9}"/>
              </a:ext>
            </a:extLst>
          </p:cNvPr>
          <p:cNvCxnSpPr>
            <a:cxnSpLocks/>
            <a:stCxn id="511" idx="0"/>
            <a:endCxn id="475" idx="2"/>
          </p:cNvCxnSpPr>
          <p:nvPr/>
        </p:nvCxnSpPr>
        <p:spPr>
          <a:xfrm flipV="1">
            <a:off x="4953000" y="2453495"/>
            <a:ext cx="0" cy="16170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ACD6F50-9210-4209-BE55-2172260D6E37}"/>
              </a:ext>
            </a:extLst>
          </p:cNvPr>
          <p:cNvCxnSpPr>
            <a:cxnSpLocks/>
            <a:stCxn id="390" idx="0"/>
            <a:endCxn id="383" idx="2"/>
          </p:cNvCxnSpPr>
          <p:nvPr/>
        </p:nvCxnSpPr>
        <p:spPr>
          <a:xfrm flipV="1">
            <a:off x="4953000" y="1187490"/>
            <a:ext cx="0" cy="16114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B19BE55-D10A-4770-9721-DD3DCCAC145E}"/>
              </a:ext>
            </a:extLst>
          </p:cNvPr>
          <p:cNvCxnSpPr>
            <a:cxnSpLocks/>
            <a:stCxn id="388" idx="2"/>
            <a:endCxn id="383" idx="0"/>
          </p:cNvCxnSpPr>
          <p:nvPr/>
        </p:nvCxnSpPr>
        <p:spPr>
          <a:xfrm>
            <a:off x="4953000" y="834408"/>
            <a:ext cx="0" cy="16114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B37248A-B11A-4963-B9DB-B4DCF30426E2}"/>
              </a:ext>
            </a:extLst>
          </p:cNvPr>
          <p:cNvCxnSpPr>
            <a:cxnSpLocks/>
            <a:stCxn id="388" idx="0"/>
            <a:endCxn id="385" idx="2"/>
          </p:cNvCxnSpPr>
          <p:nvPr/>
        </p:nvCxnSpPr>
        <p:spPr>
          <a:xfrm flipH="1" flipV="1">
            <a:off x="4951922" y="288576"/>
            <a:ext cx="1078" cy="1692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F8CA733-997F-4454-9DDD-A6B540F2DE6A}"/>
              </a:ext>
            </a:extLst>
          </p:cNvPr>
          <p:cNvCxnSpPr>
            <a:cxnSpLocks/>
            <a:stCxn id="394" idx="2"/>
            <a:endCxn id="385" idx="0"/>
          </p:cNvCxnSpPr>
          <p:nvPr/>
        </p:nvCxnSpPr>
        <p:spPr>
          <a:xfrm flipH="1">
            <a:off x="4951922" y="-75821"/>
            <a:ext cx="1078" cy="17246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24FCEA3-81E7-46C3-BAFE-FDB4AE5CFD86}"/>
              </a:ext>
            </a:extLst>
          </p:cNvPr>
          <p:cNvCxnSpPr>
            <a:cxnSpLocks/>
            <a:stCxn id="394" idx="0"/>
            <a:endCxn id="391" idx="2"/>
          </p:cNvCxnSpPr>
          <p:nvPr/>
        </p:nvCxnSpPr>
        <p:spPr>
          <a:xfrm flipV="1">
            <a:off x="4953000" y="-624884"/>
            <a:ext cx="0" cy="17246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B383DA1-0D9D-4490-9397-289729E975B2}"/>
              </a:ext>
            </a:extLst>
          </p:cNvPr>
          <p:cNvCxnSpPr>
            <a:cxnSpLocks/>
            <a:stCxn id="389" idx="0"/>
            <a:endCxn id="384" idx="2"/>
          </p:cNvCxnSpPr>
          <p:nvPr/>
        </p:nvCxnSpPr>
        <p:spPr>
          <a:xfrm flipV="1">
            <a:off x="2881922" y="1187490"/>
            <a:ext cx="0" cy="16114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DCB0E8ED-D037-4CBC-856A-912F83B5CA35}"/>
              </a:ext>
            </a:extLst>
          </p:cNvPr>
          <p:cNvCxnSpPr>
            <a:cxnSpLocks/>
            <a:stCxn id="387" idx="2"/>
            <a:endCxn id="384" idx="0"/>
          </p:cNvCxnSpPr>
          <p:nvPr/>
        </p:nvCxnSpPr>
        <p:spPr>
          <a:xfrm>
            <a:off x="2881922" y="834408"/>
            <a:ext cx="0" cy="16114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C60556E-844D-451E-98E1-200C59697956}"/>
              </a:ext>
            </a:extLst>
          </p:cNvPr>
          <p:cNvCxnSpPr>
            <a:cxnSpLocks/>
            <a:stCxn id="387" idx="0"/>
            <a:endCxn id="386" idx="2"/>
          </p:cNvCxnSpPr>
          <p:nvPr/>
        </p:nvCxnSpPr>
        <p:spPr>
          <a:xfrm flipV="1">
            <a:off x="2881922" y="288576"/>
            <a:ext cx="0" cy="1692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2A164156-CB50-46EE-9C42-41E170461512}"/>
              </a:ext>
            </a:extLst>
          </p:cNvPr>
          <p:cNvCxnSpPr>
            <a:cxnSpLocks/>
            <a:stCxn id="393" idx="2"/>
            <a:endCxn id="386" idx="0"/>
          </p:cNvCxnSpPr>
          <p:nvPr/>
        </p:nvCxnSpPr>
        <p:spPr>
          <a:xfrm>
            <a:off x="2881922" y="-75821"/>
            <a:ext cx="0" cy="17246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FEEF824-7716-4AC2-A942-4C51F258F7E8}"/>
              </a:ext>
            </a:extLst>
          </p:cNvPr>
          <p:cNvCxnSpPr>
            <a:cxnSpLocks/>
            <a:stCxn id="393" idx="0"/>
            <a:endCxn id="392" idx="2"/>
          </p:cNvCxnSpPr>
          <p:nvPr/>
        </p:nvCxnSpPr>
        <p:spPr>
          <a:xfrm flipV="1">
            <a:off x="2881922" y="-624884"/>
            <a:ext cx="0" cy="17246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A07D8E8-C529-407D-BF11-67CE1B64F08C}"/>
              </a:ext>
            </a:extLst>
          </p:cNvPr>
          <p:cNvCxnSpPr>
            <a:cxnSpLocks/>
            <a:stCxn id="389" idx="2"/>
            <a:endCxn id="484" idx="0"/>
          </p:cNvCxnSpPr>
          <p:nvPr/>
        </p:nvCxnSpPr>
        <p:spPr>
          <a:xfrm>
            <a:off x="2881922" y="1540572"/>
            <a:ext cx="0" cy="17557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D420498-2BE0-4769-8F4D-C3AB8485C344}"/>
              </a:ext>
            </a:extLst>
          </p:cNvPr>
          <p:cNvCxnSpPr>
            <a:cxnSpLocks/>
            <a:stCxn id="495" idx="0"/>
            <a:endCxn id="484" idx="2"/>
          </p:cNvCxnSpPr>
          <p:nvPr/>
        </p:nvCxnSpPr>
        <p:spPr>
          <a:xfrm flipV="1">
            <a:off x="2881922" y="2094151"/>
            <a:ext cx="0" cy="16740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5348CA-D57E-4FC3-9A62-421C164ABED5}"/>
              </a:ext>
            </a:extLst>
          </p:cNvPr>
          <p:cNvGrpSpPr/>
          <p:nvPr/>
        </p:nvGrpSpPr>
        <p:grpSpPr>
          <a:xfrm>
            <a:off x="4985182" y="3574617"/>
            <a:ext cx="491618" cy="789250"/>
            <a:chOff x="5955446" y="2729645"/>
            <a:chExt cx="491618" cy="9843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309EB7-A123-46A4-876B-715B889B6943}"/>
                </a:ext>
              </a:extLst>
            </p:cNvPr>
            <p:cNvSpPr/>
            <p:nvPr/>
          </p:nvSpPr>
          <p:spPr>
            <a:xfrm>
              <a:off x="5955446" y="2729645"/>
              <a:ext cx="491618" cy="491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39BDADA7-53AB-4681-8C52-451F519264CB}"/>
                </a:ext>
              </a:extLst>
            </p:cNvPr>
            <p:cNvSpPr/>
            <p:nvPr/>
          </p:nvSpPr>
          <p:spPr>
            <a:xfrm>
              <a:off x="5955446" y="3222358"/>
              <a:ext cx="491618" cy="491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41D76C3A-7C98-47C6-B59A-B3C78E228359}"/>
              </a:ext>
            </a:extLst>
          </p:cNvPr>
          <p:cNvCxnSpPr>
            <a:cxnSpLocks/>
            <a:stCxn id="544" idx="2"/>
            <a:endCxn id="67" idx="3"/>
          </p:cNvCxnSpPr>
          <p:nvPr/>
        </p:nvCxnSpPr>
        <p:spPr>
          <a:xfrm rot="5400000">
            <a:off x="5767075" y="2516863"/>
            <a:ext cx="964572" cy="1545122"/>
          </a:xfrm>
          <a:prstGeom prst="bentConnector2">
            <a:avLst/>
          </a:prstGeom>
          <a:ln w="50800" cmpd="dbl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E267DCD-0CFD-4281-B8CD-FF63FF8CFD8A}"/>
              </a:ext>
            </a:extLst>
          </p:cNvPr>
          <p:cNvCxnSpPr>
            <a:cxnSpLocks/>
            <a:stCxn id="540" idx="2"/>
            <a:endCxn id="544" idx="0"/>
          </p:cNvCxnSpPr>
          <p:nvPr/>
        </p:nvCxnSpPr>
        <p:spPr>
          <a:xfrm>
            <a:off x="7021922" y="2133788"/>
            <a:ext cx="0" cy="296748"/>
          </a:xfrm>
          <a:prstGeom prst="line">
            <a:avLst/>
          </a:prstGeom>
          <a:ln w="50800" cmpd="dbl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D409A5C-BE9C-447B-81D5-736D22971569}"/>
              </a:ext>
            </a:extLst>
          </p:cNvPr>
          <p:cNvCxnSpPr>
            <a:cxnSpLocks/>
            <a:stCxn id="542" idx="0"/>
            <a:endCxn id="541" idx="2"/>
          </p:cNvCxnSpPr>
          <p:nvPr/>
        </p:nvCxnSpPr>
        <p:spPr>
          <a:xfrm flipV="1">
            <a:off x="7021922" y="940972"/>
            <a:ext cx="0" cy="296750"/>
          </a:xfrm>
          <a:prstGeom prst="line">
            <a:avLst/>
          </a:prstGeom>
          <a:ln w="50800" cmpd="dbl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7DF83DB-44BE-4726-A7E6-580C89B55EF3}"/>
              </a:ext>
            </a:extLst>
          </p:cNvPr>
          <p:cNvCxnSpPr>
            <a:cxnSpLocks/>
            <a:stCxn id="539" idx="2"/>
            <a:endCxn id="543" idx="0"/>
          </p:cNvCxnSpPr>
          <p:nvPr/>
        </p:nvCxnSpPr>
        <p:spPr>
          <a:xfrm>
            <a:off x="7021922" y="-281486"/>
            <a:ext cx="0" cy="296750"/>
          </a:xfrm>
          <a:prstGeom prst="line">
            <a:avLst/>
          </a:prstGeom>
          <a:ln w="50800" cmpd="dbl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9A76CF-2FB2-4C62-B29B-4195FDEEE475}"/>
              </a:ext>
            </a:extLst>
          </p:cNvPr>
          <p:cNvCxnSpPr>
            <a:stCxn id="543" idx="2"/>
            <a:endCxn id="541" idx="0"/>
          </p:cNvCxnSpPr>
          <p:nvPr/>
        </p:nvCxnSpPr>
        <p:spPr>
          <a:xfrm>
            <a:off x="7021922" y="206064"/>
            <a:ext cx="0" cy="296750"/>
          </a:xfrm>
          <a:prstGeom prst="straightConnector1">
            <a:avLst/>
          </a:prstGeom>
          <a:ln w="50800" cmpd="dbl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F9E66C6D-DCB8-40EB-BA1E-3D044DA446FC}"/>
              </a:ext>
            </a:extLst>
          </p:cNvPr>
          <p:cNvCxnSpPr>
            <a:cxnSpLocks/>
            <a:stCxn id="542" idx="2"/>
            <a:endCxn id="540" idx="0"/>
          </p:cNvCxnSpPr>
          <p:nvPr/>
        </p:nvCxnSpPr>
        <p:spPr>
          <a:xfrm>
            <a:off x="7021922" y="1614324"/>
            <a:ext cx="0" cy="296750"/>
          </a:xfrm>
          <a:prstGeom prst="straightConnector1">
            <a:avLst/>
          </a:prstGeom>
          <a:ln w="50800" cmpd="dbl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4456</TotalTime>
  <Words>1496</Words>
  <Application>Microsoft Office PowerPoint</Application>
  <PresentationFormat>A4 Paper (210x297 mm)</PresentationFormat>
  <Paragraphs>572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225</cp:revision>
  <dcterms:created xsi:type="dcterms:W3CDTF">2018-05-29T03:36:53Z</dcterms:created>
  <dcterms:modified xsi:type="dcterms:W3CDTF">2018-06-09T10:34:17Z</dcterms:modified>
</cp:coreProperties>
</file>