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75D5"/>
    <a:srgbClr val="954ECA"/>
    <a:srgbClr val="7030A0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25" d="100"/>
          <a:sy n="125" d="100"/>
        </p:scale>
        <p:origin x="70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3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17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440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063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1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51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473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23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65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88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66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8091-353A-4726-AFD1-15211AE32140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062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4AEEE63-9158-4B06-8DDE-CAF19F822FA9}"/>
              </a:ext>
            </a:extLst>
          </p:cNvPr>
          <p:cNvCxnSpPr>
            <a:cxnSpLocks/>
            <a:stCxn id="113" idx="1"/>
            <a:endCxn id="42" idx="3"/>
          </p:cNvCxnSpPr>
          <p:nvPr/>
        </p:nvCxnSpPr>
        <p:spPr>
          <a:xfrm rot="10800000" flipV="1">
            <a:off x="1802618" y="3594367"/>
            <a:ext cx="250058" cy="1986813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8AAF38D-7A97-4511-BB1C-95F1C3906987}"/>
              </a:ext>
            </a:extLst>
          </p:cNvPr>
          <p:cNvCxnSpPr>
            <a:cxnSpLocks/>
            <a:stCxn id="112" idx="1"/>
            <a:endCxn id="11" idx="0"/>
          </p:cNvCxnSpPr>
          <p:nvPr/>
        </p:nvCxnSpPr>
        <p:spPr>
          <a:xfrm rot="10800000" flipV="1">
            <a:off x="1171310" y="3183811"/>
            <a:ext cx="881367" cy="883082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43A859A-B689-42EF-9FCF-B7DE5F1E381D}"/>
              </a:ext>
            </a:extLst>
          </p:cNvPr>
          <p:cNvSpPr/>
          <p:nvPr/>
        </p:nvSpPr>
        <p:spPr>
          <a:xfrm>
            <a:off x="540000" y="4066893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: Measure position of suit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DE5AB3E2-694F-4518-A0AA-91EF6CF6D67E}"/>
              </a:ext>
            </a:extLst>
          </p:cNvPr>
          <p:cNvSpPr/>
          <p:nvPr/>
        </p:nvSpPr>
        <p:spPr>
          <a:xfrm>
            <a:off x="540000" y="5162939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: Regulate torque output of actuators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D27B7A8-34C4-4CFF-B46F-55193AB8B3E3}"/>
              </a:ext>
            </a:extLst>
          </p:cNvPr>
          <p:cNvSpPr/>
          <p:nvPr/>
        </p:nvSpPr>
        <p:spPr>
          <a:xfrm>
            <a:off x="4321691" y="77875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6A3839F-D4C5-4194-AC7C-84D6F95C7CF2}"/>
              </a:ext>
            </a:extLst>
          </p:cNvPr>
          <p:cNvSpPr/>
          <p:nvPr/>
        </p:nvSpPr>
        <p:spPr>
          <a:xfrm>
            <a:off x="4321691" y="187480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9D6C18-D9A6-44AD-99BE-7EB24A364A2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53000" y="1615242"/>
            <a:ext cx="0" cy="259561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FD8453C-50C0-4997-94E8-F81FBA46AA3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88713" y="1706560"/>
            <a:ext cx="259561" cy="2269015"/>
          </a:xfrm>
          <a:prstGeom prst="bentConnector3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A76706A-3602-4CF2-B7F6-5A6479D79223}"/>
              </a:ext>
            </a:extLst>
          </p:cNvPr>
          <p:cNvGrpSpPr/>
          <p:nvPr/>
        </p:nvGrpSpPr>
        <p:grpSpPr>
          <a:xfrm>
            <a:off x="2052676" y="2970847"/>
            <a:ext cx="157843" cy="836484"/>
            <a:chOff x="2419349" y="3068411"/>
            <a:chExt cx="157843" cy="320678"/>
          </a:xfrm>
          <a:noFill/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3F8E949-1C74-4447-986C-AB538FC5CDE9}"/>
                </a:ext>
              </a:extLst>
            </p:cNvPr>
            <p:cNvSpPr/>
            <p:nvPr/>
          </p:nvSpPr>
          <p:spPr>
            <a:xfrm>
              <a:off x="2419349" y="3068411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63A485-A12A-4F9F-BA85-0375E4CF9F6C}"/>
                </a:ext>
              </a:extLst>
            </p:cNvPr>
            <p:cNvSpPr/>
            <p:nvPr/>
          </p:nvSpPr>
          <p:spPr>
            <a:xfrm>
              <a:off x="2419349" y="3225804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</p:grp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BEC67C4-8145-4EDC-B6E6-4E3AB4BA141C}"/>
              </a:ext>
            </a:extLst>
          </p:cNvPr>
          <p:cNvSpPr/>
          <p:nvPr/>
        </p:nvSpPr>
        <p:spPr>
          <a:xfrm>
            <a:off x="2052676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suit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4E96D33-931D-41ED-B785-5AAC4836DA2B}"/>
              </a:ext>
            </a:extLst>
          </p:cNvPr>
          <p:cNvSpPr/>
          <p:nvPr/>
        </p:nvSpPr>
        <p:spPr>
          <a:xfrm>
            <a:off x="2052676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pilot interaction with suit (force)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2BF16F38-5994-4A2C-9431-5E8CE547BC25}"/>
              </a:ext>
            </a:extLst>
          </p:cNvPr>
          <p:cNvSpPr/>
          <p:nvPr/>
        </p:nvSpPr>
        <p:spPr>
          <a:xfrm>
            <a:off x="2052676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internal contact points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04D561D-C08F-4568-B5CB-80734F1C374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683985" y="3807332"/>
            <a:ext cx="0" cy="259561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72341C1-977A-4E94-9973-05C97153776E}"/>
              </a:ext>
            </a:extLst>
          </p:cNvPr>
          <p:cNvCxnSpPr>
            <a:stCxn id="10" idx="2"/>
            <a:endCxn id="35" idx="0"/>
          </p:cNvCxnSpPr>
          <p:nvPr/>
        </p:nvCxnSpPr>
        <p:spPr>
          <a:xfrm>
            <a:off x="2683985" y="4903377"/>
            <a:ext cx="0" cy="259562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C555C07-9DCD-48B4-BC14-AB69FF1C7D75}"/>
              </a:ext>
            </a:extLst>
          </p:cNvPr>
          <p:cNvGrpSpPr/>
          <p:nvPr/>
        </p:nvGrpSpPr>
        <p:grpSpPr>
          <a:xfrm>
            <a:off x="3565352" y="4066893"/>
            <a:ext cx="1262618" cy="1932530"/>
            <a:chOff x="3631062" y="4066893"/>
            <a:chExt cx="1262618" cy="1932530"/>
          </a:xfrm>
        </p:grpSpPr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A63D1470-FBE3-48D4-8461-35122716F401}"/>
                </a:ext>
              </a:extLst>
            </p:cNvPr>
            <p:cNvSpPr/>
            <p:nvPr/>
          </p:nvSpPr>
          <p:spPr>
            <a:xfrm>
              <a:off x="3631062" y="4066893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suit interaction with environment (force) 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619597F8-F93B-4AD4-A251-42D24A65AD9C}"/>
                </a:ext>
              </a:extLst>
            </p:cNvPr>
            <p:cNvSpPr/>
            <p:nvPr/>
          </p:nvSpPr>
          <p:spPr>
            <a:xfrm>
              <a:off x="3631062" y="516293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external contact points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AA6F09C-BB3F-4022-A512-BC7E80EC1695}"/>
                </a:ext>
              </a:extLst>
            </p:cNvPr>
            <p:cNvCxnSpPr>
              <a:stCxn id="9" idx="2"/>
              <a:endCxn id="37" idx="0"/>
            </p:cNvCxnSpPr>
            <p:nvPr/>
          </p:nvCxnSpPr>
          <p:spPr>
            <a:xfrm>
              <a:off x="4262371" y="4903377"/>
              <a:ext cx="0" cy="2595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1A998BA-C071-44B5-962E-FE337498CFC8}"/>
              </a:ext>
            </a:extLst>
          </p:cNvPr>
          <p:cNvSpPr/>
          <p:nvPr/>
        </p:nvSpPr>
        <p:spPr>
          <a:xfrm>
            <a:off x="5078028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F1FD1449-71B5-4234-B68C-56B73E3B8CA2}"/>
              </a:ext>
            </a:extLst>
          </p:cNvPr>
          <p:cNvSpPr/>
          <p:nvPr/>
        </p:nvSpPr>
        <p:spPr>
          <a:xfrm>
            <a:off x="5078028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80AE8C24-5378-46D6-B0D1-7131000DBDEC}"/>
              </a:ext>
            </a:extLst>
          </p:cNvPr>
          <p:cNvSpPr/>
          <p:nvPr/>
        </p:nvSpPr>
        <p:spPr>
          <a:xfrm>
            <a:off x="5078028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4867DBF-C3D2-4214-A485-E461A2D1DD1D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5709337" y="4903377"/>
            <a:ext cx="0" cy="259562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1410D38-A13F-4329-AB32-D6BE3EA4DA3B}"/>
              </a:ext>
            </a:extLst>
          </p:cNvPr>
          <p:cNvCxnSpPr>
            <a:stCxn id="7" idx="2"/>
            <a:endCxn id="30" idx="0"/>
          </p:cNvCxnSpPr>
          <p:nvPr/>
        </p:nvCxnSpPr>
        <p:spPr>
          <a:xfrm>
            <a:off x="5709337" y="3807332"/>
            <a:ext cx="0" cy="259561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17CF2C8-8C53-48C7-9AD3-469A6F84215D}"/>
              </a:ext>
            </a:extLst>
          </p:cNvPr>
          <p:cNvSpPr/>
          <p:nvPr/>
        </p:nvSpPr>
        <p:spPr>
          <a:xfrm>
            <a:off x="6590704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B0676973-EA72-4D5F-9A6D-2CAB38CC5F7A}"/>
              </a:ext>
            </a:extLst>
          </p:cNvPr>
          <p:cNvSpPr/>
          <p:nvPr/>
        </p:nvSpPr>
        <p:spPr>
          <a:xfrm>
            <a:off x="6590704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B7FBCCD6-B5C4-43DD-A839-6974AB226413}"/>
              </a:ext>
            </a:extLst>
          </p:cNvPr>
          <p:cNvSpPr/>
          <p:nvPr/>
        </p:nvSpPr>
        <p:spPr>
          <a:xfrm>
            <a:off x="6590704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1306568-23DE-464F-9ACF-79FDEEF8806E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7222013" y="3807332"/>
            <a:ext cx="0" cy="259561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3C3A891-028D-4096-9B5F-7A6462FA22C8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222013" y="4903377"/>
            <a:ext cx="0" cy="259562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65EC6A3-388A-44FC-A007-00118725D0A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5201388" y="2462898"/>
            <a:ext cx="259561" cy="75633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CE10405-FDC2-4ED9-98ED-ADC07BAA19EE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5957726" y="1706560"/>
            <a:ext cx="259561" cy="2269013"/>
          </a:xfrm>
          <a:prstGeom prst="bentConnector3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F5820B-3C29-4A67-AB2C-7ABE13DB28B4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>
            <a:off x="3315294" y="3389090"/>
            <a:ext cx="881367" cy="677803"/>
          </a:xfrm>
          <a:prstGeom prst="bentConnector2">
            <a:avLst/>
          </a:prstGeom>
          <a:ln w="190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1317F2C0-1FAE-42D9-B199-AA0252E47BEF}"/>
              </a:ext>
            </a:extLst>
          </p:cNvPr>
          <p:cNvCxnSpPr>
            <a:cxnSpLocks/>
            <a:stCxn id="5" idx="2"/>
            <a:endCxn id="188" idx="0"/>
          </p:cNvCxnSpPr>
          <p:nvPr/>
        </p:nvCxnSpPr>
        <p:spPr>
          <a:xfrm rot="16200000" flipH="1">
            <a:off x="6712676" y="951610"/>
            <a:ext cx="262338" cy="378169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Flowchart: Alternate Process 186">
            <a:extLst>
              <a:ext uri="{FF2B5EF4-FFF2-40B4-BE49-F238E27FC236}">
                <a16:creationId xmlns:a16="http://schemas.microsoft.com/office/drawing/2014/main" id="{17975D41-8DC7-4055-949A-7231CCF688D6}"/>
              </a:ext>
            </a:extLst>
          </p:cNvPr>
          <p:cNvSpPr/>
          <p:nvPr/>
        </p:nvSpPr>
        <p:spPr>
          <a:xfrm>
            <a:off x="8103382" y="5162939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188" name="Flowchart: Alternate Process 187">
            <a:extLst>
              <a:ext uri="{FF2B5EF4-FFF2-40B4-BE49-F238E27FC236}">
                <a16:creationId xmlns:a16="http://schemas.microsoft.com/office/drawing/2014/main" id="{70ECDDF3-EE31-4BE2-BB26-E9F9CED294F8}"/>
              </a:ext>
            </a:extLst>
          </p:cNvPr>
          <p:cNvSpPr/>
          <p:nvPr/>
        </p:nvSpPr>
        <p:spPr>
          <a:xfrm>
            <a:off x="8103382" y="2973625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3BD6AC9-CC9C-484A-BCC9-A36B65FD4DB9}"/>
              </a:ext>
            </a:extLst>
          </p:cNvPr>
          <p:cNvCxnSpPr>
            <a:cxnSpLocks/>
            <a:stCxn id="188" idx="2"/>
            <a:endCxn id="187" idx="0"/>
          </p:cNvCxnSpPr>
          <p:nvPr/>
        </p:nvCxnSpPr>
        <p:spPr>
          <a:xfrm>
            <a:off x="8734691" y="3810109"/>
            <a:ext cx="0" cy="135283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F62EC9D9-9E4A-4FEB-95C0-97C3B23ABAE8}"/>
              </a:ext>
            </a:extLst>
          </p:cNvPr>
          <p:cNvSpPr/>
          <p:nvPr/>
        </p:nvSpPr>
        <p:spPr>
          <a:xfrm>
            <a:off x="540000" y="1613852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E04B57C6-883C-46E9-97F8-8121F0226330}"/>
              </a:ext>
            </a:extLst>
          </p:cNvPr>
          <p:cNvSpPr/>
          <p:nvPr/>
        </p:nvSpPr>
        <p:spPr>
          <a:xfrm>
            <a:off x="540000" y="2031399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9" name="Flowchart: Alternate Process 108">
            <a:extLst>
              <a:ext uri="{FF2B5EF4-FFF2-40B4-BE49-F238E27FC236}">
                <a16:creationId xmlns:a16="http://schemas.microsoft.com/office/drawing/2014/main" id="{9118EFF1-3CA2-47A5-9F02-672D9B02F57F}"/>
              </a:ext>
            </a:extLst>
          </p:cNvPr>
          <p:cNvSpPr/>
          <p:nvPr/>
        </p:nvSpPr>
        <p:spPr>
          <a:xfrm>
            <a:off x="540000" y="2448947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111C510F-7A4F-4F9D-A0E9-5889D8E85153}"/>
              </a:ext>
            </a:extLst>
          </p:cNvPr>
          <p:cNvSpPr/>
          <p:nvPr/>
        </p:nvSpPr>
        <p:spPr>
          <a:xfrm>
            <a:off x="540000" y="119630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9886B81B-4A38-4133-982D-A195F7A44D21}"/>
              </a:ext>
            </a:extLst>
          </p:cNvPr>
          <p:cNvSpPr/>
          <p:nvPr/>
        </p:nvSpPr>
        <p:spPr>
          <a:xfrm>
            <a:off x="540000" y="77875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86C688A5-79BD-4740-8B5F-3CD133CA2329}"/>
              </a:ext>
            </a:extLst>
          </p:cNvPr>
          <p:cNvSpPr/>
          <p:nvPr/>
        </p:nvSpPr>
        <p:spPr>
          <a:xfrm>
            <a:off x="882589" y="1613852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Controls and Decision Making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id="{8370B284-D352-4605-B4AA-F2DC58C96A38}"/>
              </a:ext>
            </a:extLst>
          </p:cNvPr>
          <p:cNvSpPr/>
          <p:nvPr/>
        </p:nvSpPr>
        <p:spPr>
          <a:xfrm>
            <a:off x="882589" y="2031399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Communications</a:t>
            </a:r>
          </a:p>
        </p:txBody>
      </p:sp>
      <p:sp>
        <p:nvSpPr>
          <p:cNvPr id="118" name="Flowchart: Alternate Process 117">
            <a:extLst>
              <a:ext uri="{FF2B5EF4-FFF2-40B4-BE49-F238E27FC236}">
                <a16:creationId xmlns:a16="http://schemas.microsoft.com/office/drawing/2014/main" id="{C4A680EC-8CFA-4435-B0D5-1D42C5281F6F}"/>
              </a:ext>
            </a:extLst>
          </p:cNvPr>
          <p:cNvSpPr/>
          <p:nvPr/>
        </p:nvSpPr>
        <p:spPr>
          <a:xfrm>
            <a:off x="882589" y="2448947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b="1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119" name="Flowchart: Alternate Process 118">
            <a:extLst>
              <a:ext uri="{FF2B5EF4-FFF2-40B4-BE49-F238E27FC236}">
                <a16:creationId xmlns:a16="http://schemas.microsoft.com/office/drawing/2014/main" id="{4957598A-DED2-4468-80DD-2244A58967DD}"/>
              </a:ext>
            </a:extLst>
          </p:cNvPr>
          <p:cNvSpPr/>
          <p:nvPr/>
        </p:nvSpPr>
        <p:spPr>
          <a:xfrm>
            <a:off x="882589" y="1196305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Force applied by and to Exoskeleton </a:t>
            </a:r>
          </a:p>
        </p:txBody>
      </p:sp>
      <p:sp>
        <p:nvSpPr>
          <p:cNvPr id="120" name="Flowchart: Alternate Process 119">
            <a:extLst>
              <a:ext uri="{FF2B5EF4-FFF2-40B4-BE49-F238E27FC236}">
                <a16:creationId xmlns:a16="http://schemas.microsoft.com/office/drawing/2014/main" id="{805B0755-7490-4908-BDD0-A90D244A26A5}"/>
              </a:ext>
            </a:extLst>
          </p:cNvPr>
          <p:cNvSpPr/>
          <p:nvPr/>
        </p:nvSpPr>
        <p:spPr>
          <a:xfrm>
            <a:off x="882589" y="77875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Relative Position of Pilot </a:t>
            </a:r>
          </a:p>
        </p:txBody>
      </p:sp>
    </p:spTree>
    <p:extLst>
      <p:ext uri="{BB962C8B-B14F-4D97-AF65-F5344CB8AC3E}">
        <p14:creationId xmlns:p14="http://schemas.microsoft.com/office/powerpoint/2010/main" val="163730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147</Words>
  <Application>Microsoft Office PowerPoint</Application>
  <PresentationFormat>A4 Paper (210x297 mm)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Yu Gothic</vt:lpstr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18</cp:revision>
  <dcterms:created xsi:type="dcterms:W3CDTF">2018-05-29T03:36:53Z</dcterms:created>
  <dcterms:modified xsi:type="dcterms:W3CDTF">2018-05-29T04:37:23Z</dcterms:modified>
</cp:coreProperties>
</file>